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6"/>
  </p:notesMasterIdLst>
  <p:handoutMasterIdLst>
    <p:handoutMasterId r:id="rId17"/>
  </p:handoutMasterIdLst>
  <p:sldIdLst>
    <p:sldId id="256" r:id="rId2"/>
    <p:sldId id="277" r:id="rId3"/>
    <p:sldId id="260" r:id="rId4"/>
    <p:sldId id="259" r:id="rId5"/>
    <p:sldId id="261" r:id="rId6"/>
    <p:sldId id="263" r:id="rId7"/>
    <p:sldId id="269" r:id="rId8"/>
    <p:sldId id="281" r:id="rId9"/>
    <p:sldId id="266" r:id="rId10"/>
    <p:sldId id="279" r:id="rId11"/>
    <p:sldId id="265" r:id="rId12"/>
    <p:sldId id="282" r:id="rId13"/>
    <p:sldId id="274" r:id="rId14"/>
    <p:sldId id="280" r:id="rId1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1A53D"/>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813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vl1pPr>
          </a:lstStyle>
          <a:p>
            <a:endParaRPr lang="en-US"/>
          </a:p>
        </p:txBody>
      </p:sp>
      <p:sp>
        <p:nvSpPr>
          <p:cNvPr id="48131"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vl1pPr>
          </a:lstStyle>
          <a:p>
            <a:fld id="{B3721B77-19A8-42D1-8F7A-D6ABF8EAC41E}" type="datetimeFigureOut">
              <a:rPr lang="en-US"/>
              <a:pPr/>
              <a:t>2/16/2011</a:t>
            </a:fld>
            <a:endParaRPr lang="en-US"/>
          </a:p>
        </p:txBody>
      </p:sp>
      <p:sp>
        <p:nvSpPr>
          <p:cNvPr id="48132"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vl1pPr>
          </a:lstStyle>
          <a:p>
            <a:endParaRPr lang="en-US"/>
          </a:p>
        </p:txBody>
      </p:sp>
      <p:sp>
        <p:nvSpPr>
          <p:cNvPr id="48133"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vl1pPr>
          </a:lstStyle>
          <a:p>
            <a:fld id="{1136C60F-D234-41BF-BBAE-816D323BD02C}"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BE3189FC-70E1-4446-9983-F81813F57B57}" type="datetimeFigureOut">
              <a:rPr lang="en-US"/>
              <a:pPr>
                <a:defRPr/>
              </a:pPr>
              <a:t>2/16/2011</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GB"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020D607D-0030-413A-B7A8-13E89EE35601}" type="slidenum">
              <a:rPr lang="en-GB"/>
              <a:pPr>
                <a:defRPr/>
              </a:pPr>
              <a:t>‹#›</a:t>
            </a:fld>
            <a:endParaRPr lang="en-GB"/>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p:spPr>
      </p:sp>
      <p:sp>
        <p:nvSpPr>
          <p:cNvPr id="194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1741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D332761-EA49-4569-8C15-14A2348BA69E}" type="slidenum">
              <a:rPr lang="en-GB" smtClean="0"/>
              <a:pPr fontAlgn="base">
                <a:spcBef>
                  <a:spcPct val="0"/>
                </a:spcBef>
                <a:spcAft>
                  <a:spcPct val="0"/>
                </a:spcAft>
                <a:defRPr/>
              </a:pPr>
              <a:t>1</a:t>
            </a:fld>
            <a:endParaRPr lang="en-GB"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p:spPr>
      </p:sp>
      <p:sp>
        <p:nvSpPr>
          <p:cNvPr id="2867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GB" smtClean="0"/>
          </a:p>
        </p:txBody>
      </p:sp>
      <p:sp>
        <p:nvSpPr>
          <p:cNvPr id="4" name="Slide Number Placeholder 3"/>
          <p:cNvSpPr>
            <a:spLocks noGrp="1"/>
          </p:cNvSpPr>
          <p:nvPr>
            <p:ph type="sldNum" sz="quarter" idx="5"/>
          </p:nvPr>
        </p:nvSpPr>
        <p:spPr/>
        <p:txBody>
          <a:bodyPr/>
          <a:lstStyle/>
          <a:p>
            <a:pPr>
              <a:defRPr/>
            </a:pPr>
            <a:fld id="{1901849F-499D-4BB9-A4F6-308C5C64E99D}" type="slidenum">
              <a:rPr lang="en-GB" smtClean="0"/>
              <a:pPr>
                <a:defRPr/>
              </a:pPr>
              <a:t>10</a:t>
            </a:fld>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p:spPr>
      </p:sp>
      <p:sp>
        <p:nvSpPr>
          <p:cNvPr id="2969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2662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22FD25A-6B37-448D-A20D-EF32507AC842}" type="slidenum">
              <a:rPr lang="en-GB" smtClean="0"/>
              <a:pPr fontAlgn="base">
                <a:spcBef>
                  <a:spcPct val="0"/>
                </a:spcBef>
                <a:spcAft>
                  <a:spcPct val="0"/>
                </a:spcAft>
                <a:defRPr/>
              </a:pPr>
              <a:t>11</a:t>
            </a:fld>
            <a:endParaRPr lang="en-GB"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p:spPr>
      </p:sp>
      <p:sp>
        <p:nvSpPr>
          <p:cNvPr id="307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2662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88832A1-4697-40C6-963C-785886D267F9}" type="slidenum">
              <a:rPr lang="en-GB" smtClean="0"/>
              <a:pPr fontAlgn="base">
                <a:spcBef>
                  <a:spcPct val="0"/>
                </a:spcBef>
                <a:spcAft>
                  <a:spcPct val="0"/>
                </a:spcAft>
                <a:defRPr/>
              </a:pPr>
              <a:t>12</a:t>
            </a:fld>
            <a:endParaRPr lang="en-GB"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p:spPr>
      </p:sp>
      <p:sp>
        <p:nvSpPr>
          <p:cNvPr id="3174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GB" smtClean="0"/>
          </a:p>
        </p:txBody>
      </p:sp>
      <p:sp>
        <p:nvSpPr>
          <p:cNvPr id="4" name="Slide Number Placeholder 3"/>
          <p:cNvSpPr>
            <a:spLocks noGrp="1"/>
          </p:cNvSpPr>
          <p:nvPr>
            <p:ph type="sldNum" sz="quarter" idx="5"/>
          </p:nvPr>
        </p:nvSpPr>
        <p:spPr/>
        <p:txBody>
          <a:bodyPr/>
          <a:lstStyle/>
          <a:p>
            <a:pPr>
              <a:defRPr/>
            </a:pPr>
            <a:fld id="{C57B4EAC-9495-4F1E-9AA7-53086898A4B0}" type="slidenum">
              <a:rPr lang="en-GB" smtClean="0"/>
              <a:pPr>
                <a:defRPr/>
              </a:pPr>
              <a:t>13</a:t>
            </a:fld>
            <a:endParaRPr lang="en-GB"/>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p:spPr>
      </p:sp>
      <p:sp>
        <p:nvSpPr>
          <p:cNvPr id="3277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GB" smtClean="0"/>
          </a:p>
        </p:txBody>
      </p:sp>
      <p:sp>
        <p:nvSpPr>
          <p:cNvPr id="4" name="Slide Number Placeholder 3"/>
          <p:cNvSpPr>
            <a:spLocks noGrp="1"/>
          </p:cNvSpPr>
          <p:nvPr>
            <p:ph type="sldNum" sz="quarter" idx="5"/>
          </p:nvPr>
        </p:nvSpPr>
        <p:spPr/>
        <p:txBody>
          <a:bodyPr/>
          <a:lstStyle/>
          <a:p>
            <a:pPr>
              <a:defRPr/>
            </a:pPr>
            <a:fld id="{63BA027B-68C1-4A40-A537-0050B4A8C855}" type="slidenum">
              <a:rPr lang="en-GB" smtClean="0"/>
              <a:pPr>
                <a:defRPr/>
              </a:pPr>
              <a:t>14</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p:spPr>
      </p:sp>
      <p:sp>
        <p:nvSpPr>
          <p:cNvPr id="204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GB" smtClean="0"/>
          </a:p>
        </p:txBody>
      </p:sp>
      <p:sp>
        <p:nvSpPr>
          <p:cNvPr id="4" name="Slide Number Placeholder 3"/>
          <p:cNvSpPr>
            <a:spLocks noGrp="1"/>
          </p:cNvSpPr>
          <p:nvPr>
            <p:ph type="sldNum" sz="quarter" idx="5"/>
          </p:nvPr>
        </p:nvSpPr>
        <p:spPr/>
        <p:txBody>
          <a:bodyPr/>
          <a:lstStyle/>
          <a:p>
            <a:pPr>
              <a:defRPr/>
            </a:pPr>
            <a:fld id="{2B81DB0A-31C0-42C6-A90B-1D046E90FCDF}" type="slidenum">
              <a:rPr lang="en-GB" smtClean="0"/>
              <a:pPr>
                <a:defRPr/>
              </a:pPr>
              <a:t>2</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1506" name="Text Box 1"/>
          <p:cNvSpPr txBox="1">
            <a:spLocks noChangeArrowheads="1"/>
          </p:cNvSpPr>
          <p:nvPr/>
        </p:nvSpPr>
        <p:spPr bwMode="auto">
          <a:xfrm>
            <a:off x="1003300" y="695325"/>
            <a:ext cx="4848225" cy="3429000"/>
          </a:xfrm>
          <a:prstGeom prst="rect">
            <a:avLst/>
          </a:prstGeom>
          <a:solidFill>
            <a:srgbClr val="FFFFFF"/>
          </a:solidFill>
          <a:ln w="9360">
            <a:solidFill>
              <a:srgbClr val="000000"/>
            </a:solidFill>
            <a:miter lim="800000"/>
            <a:headEnd/>
            <a:tailEnd/>
          </a:ln>
        </p:spPr>
        <p:txBody>
          <a:bodyPr wrap="none" anchor="ctr"/>
          <a:lstStyle/>
          <a:p>
            <a:endParaRPr lang="en-GB">
              <a:latin typeface="Calibri" pitchFamily="34" charset="0"/>
            </a:endParaRPr>
          </a:p>
        </p:txBody>
      </p:sp>
      <p:sp>
        <p:nvSpPr>
          <p:cNvPr id="21507" name="Rectangle 2"/>
          <p:cNvSpPr>
            <a:spLocks noGrp="1" noChangeArrowheads="1"/>
          </p:cNvSpPr>
          <p:nvPr>
            <p:ph type="body"/>
          </p:nvPr>
        </p:nvSpPr>
        <p:spPr bwMode="auto">
          <a:xfrm>
            <a:off x="685800" y="4343400"/>
            <a:ext cx="5438775" cy="4114800"/>
          </a:xfrm>
          <a:noFill/>
        </p:spPr>
        <p:txBody>
          <a:bodyPr wrap="none" numCol="1" anchor="ctr" anchorCtr="0" compatLnSpc="1">
            <a:prstTxWarp prst="textNoShape">
              <a:avLst/>
            </a:prstTxWarp>
          </a:bodyPr>
          <a:lstStyle/>
          <a:p>
            <a:pPr eaLnBrk="1" hangingPunct="1">
              <a:spcBef>
                <a:spcPct val="0"/>
              </a:spcBef>
            </a:pPr>
            <a:endParaRPr lang="en-GB"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2530" name="Text Box 1"/>
          <p:cNvSpPr txBox="1">
            <a:spLocks noChangeArrowheads="1"/>
          </p:cNvSpPr>
          <p:nvPr/>
        </p:nvSpPr>
        <p:spPr bwMode="auto">
          <a:xfrm>
            <a:off x="1003300" y="695325"/>
            <a:ext cx="4848225" cy="3429000"/>
          </a:xfrm>
          <a:prstGeom prst="rect">
            <a:avLst/>
          </a:prstGeom>
          <a:solidFill>
            <a:srgbClr val="FFFFFF"/>
          </a:solidFill>
          <a:ln w="9360">
            <a:solidFill>
              <a:srgbClr val="000000"/>
            </a:solidFill>
            <a:miter lim="800000"/>
            <a:headEnd/>
            <a:tailEnd/>
          </a:ln>
        </p:spPr>
        <p:txBody>
          <a:bodyPr wrap="none" anchor="ctr"/>
          <a:lstStyle/>
          <a:p>
            <a:endParaRPr lang="en-GB">
              <a:latin typeface="Calibri" pitchFamily="34" charset="0"/>
            </a:endParaRPr>
          </a:p>
        </p:txBody>
      </p:sp>
      <p:sp>
        <p:nvSpPr>
          <p:cNvPr id="22531" name="Rectangle 2"/>
          <p:cNvSpPr>
            <a:spLocks noGrp="1" noChangeArrowheads="1"/>
          </p:cNvSpPr>
          <p:nvPr>
            <p:ph type="body"/>
          </p:nvPr>
        </p:nvSpPr>
        <p:spPr bwMode="auto">
          <a:xfrm>
            <a:off x="685800" y="4343400"/>
            <a:ext cx="5438775" cy="4114800"/>
          </a:xfrm>
          <a:noFill/>
        </p:spPr>
        <p:txBody>
          <a:bodyPr wrap="none" numCol="1" anchor="ctr" anchorCtr="0" compatLnSpc="1">
            <a:prstTxWarp prst="textNoShape">
              <a:avLst/>
            </a:prstTxWarp>
          </a:bodyPr>
          <a:lstStyle/>
          <a:p>
            <a:pPr eaLnBrk="1" hangingPunct="1">
              <a:spcBef>
                <a:spcPct val="0"/>
              </a:spcBef>
            </a:pPr>
            <a:endParaRPr lang="en-GB"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3554" name="Text Box 1"/>
          <p:cNvSpPr txBox="1">
            <a:spLocks noChangeArrowheads="1"/>
          </p:cNvSpPr>
          <p:nvPr/>
        </p:nvSpPr>
        <p:spPr bwMode="auto">
          <a:xfrm>
            <a:off x="1143000" y="685800"/>
            <a:ext cx="4572000" cy="3429000"/>
          </a:xfrm>
          <a:prstGeom prst="rect">
            <a:avLst/>
          </a:prstGeom>
          <a:solidFill>
            <a:srgbClr val="FFFFFF"/>
          </a:solidFill>
          <a:ln w="9360">
            <a:solidFill>
              <a:srgbClr val="000000"/>
            </a:solidFill>
            <a:miter lim="800000"/>
            <a:headEnd/>
            <a:tailEnd/>
          </a:ln>
        </p:spPr>
        <p:txBody>
          <a:bodyPr wrap="none" anchor="ctr"/>
          <a:lstStyle/>
          <a:p>
            <a:endParaRPr lang="en-GB">
              <a:latin typeface="Calibri" pitchFamily="34" charset="0"/>
            </a:endParaRPr>
          </a:p>
        </p:txBody>
      </p:sp>
      <p:sp>
        <p:nvSpPr>
          <p:cNvPr id="23555" name="Text Box 2"/>
          <p:cNvSpPr>
            <a:spLocks noGrp="1" noChangeArrowheads="1"/>
          </p:cNvSpPr>
          <p:nvPr>
            <p:ph type="body"/>
          </p:nvPr>
        </p:nvSpPr>
        <p:spPr bwMode="auto">
          <a:xfrm>
            <a:off x="914400" y="4343400"/>
            <a:ext cx="5029200" cy="4114800"/>
          </a:xfrm>
          <a:solidFill>
            <a:srgbClr val="FFFFFF"/>
          </a:solidFill>
          <a:ln w="9360">
            <a:solidFill>
              <a:srgbClr val="000000"/>
            </a:solidFill>
            <a:miter lim="800000"/>
            <a:headEnd/>
            <a:tailEnd/>
          </a:ln>
        </p:spPr>
        <p:txBody>
          <a:bodyPr wrap="square" lIns="90000" tIns="46800" rIns="90000" bIns="46800" numCol="1" anchor="t" anchorCtr="0" compatLnSpc="1">
            <a:prstTxWarp prst="textNoShape">
              <a:avLst/>
            </a:prstTxWarp>
          </a:bodyPr>
          <a:lstStyle/>
          <a:p>
            <a:pPr eaLnBrk="1" hangingPunct="1">
              <a:spcBef>
                <a:spcPts val="45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smtClean="0">
              <a:cs typeface="Lucida Sans Unicode"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p:spPr>
      </p:sp>
      <p:sp>
        <p:nvSpPr>
          <p:cNvPr id="2457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2253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9136832-A0F7-40C0-8D87-95CD1572CA9E}" type="slidenum">
              <a:rPr lang="en-GB" smtClean="0"/>
              <a:pPr fontAlgn="base">
                <a:spcBef>
                  <a:spcPct val="0"/>
                </a:spcBef>
                <a:spcAft>
                  <a:spcPct val="0"/>
                </a:spcAft>
                <a:defRPr/>
              </a:pPr>
              <a:t>6</a:t>
            </a:fld>
            <a:endParaRPr lang="en-GB"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p:spPr>
      </p:sp>
      <p:sp>
        <p:nvSpPr>
          <p:cNvPr id="2560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2355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4AEFB1E-3AE0-439C-AE8A-7B604FB435E4}" type="slidenum">
              <a:rPr lang="en-GB" smtClean="0"/>
              <a:pPr fontAlgn="base">
                <a:spcBef>
                  <a:spcPct val="0"/>
                </a:spcBef>
                <a:spcAft>
                  <a:spcPct val="0"/>
                </a:spcAft>
                <a:defRPr/>
              </a:pPr>
              <a:t>7</a:t>
            </a:fld>
            <a:endParaRPr lang="en-GB"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266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2355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EF25625-E61A-489D-AD2B-A4720644F37C}" type="slidenum">
              <a:rPr lang="en-GB" smtClean="0"/>
              <a:pPr fontAlgn="base">
                <a:spcBef>
                  <a:spcPct val="0"/>
                </a:spcBef>
                <a:spcAft>
                  <a:spcPct val="0"/>
                </a:spcAft>
                <a:defRPr/>
              </a:pPr>
              <a:t>8</a:t>
            </a:fld>
            <a:endParaRPr lang="en-GB"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2765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1116FC1-A26E-4ABC-9EC1-F984347FCF33}" type="slidenum">
              <a:rPr lang="en-GB" smtClean="0"/>
              <a:pPr fontAlgn="base">
                <a:spcBef>
                  <a:spcPct val="0"/>
                </a:spcBef>
                <a:spcAft>
                  <a:spcPct val="0"/>
                </a:spcAft>
                <a:defRPr/>
              </a:pPr>
              <a:t>9</a:t>
            </a:fld>
            <a:endParaRPr lang="en-GB"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lIns="45720" tIns="0" rIns="45720" bIns="0" anchor="b">
            <a:scene3d>
              <a:camera prst="orthographicFront"/>
              <a:lightRig rig="soft" dir="t">
                <a:rot lat="0" lon="0" rev="17220000"/>
              </a:lightRig>
            </a:scene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lang="en-US" smtClean="0"/>
              <a:t>Click to edit Master title style</a:t>
            </a:r>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13"/>
          <p:cNvSpPr>
            <a:spLocks noGrp="1"/>
          </p:cNvSpPr>
          <p:nvPr>
            <p:ph type="dt" sz="half" idx="10"/>
          </p:nvPr>
        </p:nvSpPr>
        <p:spPr/>
        <p:txBody>
          <a:bodyPr/>
          <a:lstStyle>
            <a:lvl1pPr>
              <a:defRPr/>
            </a:lvl1pPr>
          </a:lstStyle>
          <a:p>
            <a:pPr>
              <a:defRPr/>
            </a:pPr>
            <a:fld id="{7626ADD2-3477-4B56-B2FC-5B5AB2886EA8}" type="datetimeFigureOut">
              <a:rPr lang="en-US"/>
              <a:pPr>
                <a:defRPr/>
              </a:pPr>
              <a:t>2/16/2011</a:t>
            </a:fld>
            <a:endParaRPr lang="en-GB"/>
          </a:p>
        </p:txBody>
      </p:sp>
      <p:sp>
        <p:nvSpPr>
          <p:cNvPr id="5" name="Footer Placeholder 2"/>
          <p:cNvSpPr>
            <a:spLocks noGrp="1"/>
          </p:cNvSpPr>
          <p:nvPr>
            <p:ph type="ftr" sz="quarter" idx="11"/>
          </p:nvPr>
        </p:nvSpPr>
        <p:spPr/>
        <p:txBody>
          <a:bodyPr/>
          <a:lstStyle>
            <a:lvl1pPr>
              <a:defRPr/>
            </a:lvl1pPr>
          </a:lstStyle>
          <a:p>
            <a:pPr>
              <a:defRPr/>
            </a:pPr>
            <a:endParaRPr lang="en-GB"/>
          </a:p>
        </p:txBody>
      </p:sp>
      <p:sp>
        <p:nvSpPr>
          <p:cNvPr id="6" name="Slide Number Placeholder 22"/>
          <p:cNvSpPr>
            <a:spLocks noGrp="1"/>
          </p:cNvSpPr>
          <p:nvPr>
            <p:ph type="sldNum" sz="quarter" idx="12"/>
          </p:nvPr>
        </p:nvSpPr>
        <p:spPr/>
        <p:txBody>
          <a:bodyPr/>
          <a:lstStyle>
            <a:lvl1pPr>
              <a:defRPr/>
            </a:lvl1pPr>
          </a:lstStyle>
          <a:p>
            <a:pPr>
              <a:defRPr/>
            </a:pPr>
            <a:fld id="{7719B144-A98D-4D96-A8E5-3DF3E0E042AA}" type="slidenum">
              <a:rPr lang="en-GB"/>
              <a:pPr>
                <a:defRPr/>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7224E0C8-CCC5-4C29-BB39-2AA76E61A1FC}" type="datetimeFigureOut">
              <a:rPr lang="en-US"/>
              <a:pPr>
                <a:defRPr/>
              </a:pPr>
              <a:t>2/16/2011</a:t>
            </a:fld>
            <a:endParaRPr lang="en-GB"/>
          </a:p>
        </p:txBody>
      </p:sp>
      <p:sp>
        <p:nvSpPr>
          <p:cNvPr id="5" name="Footer Placeholder 2"/>
          <p:cNvSpPr>
            <a:spLocks noGrp="1"/>
          </p:cNvSpPr>
          <p:nvPr>
            <p:ph type="ftr" sz="quarter" idx="11"/>
          </p:nvPr>
        </p:nvSpPr>
        <p:spPr/>
        <p:txBody>
          <a:bodyPr/>
          <a:lstStyle>
            <a:lvl1pPr>
              <a:defRPr/>
            </a:lvl1pPr>
          </a:lstStyle>
          <a:p>
            <a:pPr>
              <a:defRPr/>
            </a:pPr>
            <a:endParaRPr lang="en-GB"/>
          </a:p>
        </p:txBody>
      </p:sp>
      <p:sp>
        <p:nvSpPr>
          <p:cNvPr id="6" name="Slide Number Placeholder 22"/>
          <p:cNvSpPr>
            <a:spLocks noGrp="1"/>
          </p:cNvSpPr>
          <p:nvPr>
            <p:ph type="sldNum" sz="quarter" idx="12"/>
          </p:nvPr>
        </p:nvSpPr>
        <p:spPr/>
        <p:txBody>
          <a:bodyPr/>
          <a:lstStyle>
            <a:lvl1pPr>
              <a:defRPr/>
            </a:lvl1pPr>
          </a:lstStyle>
          <a:p>
            <a:pPr>
              <a:defRPr/>
            </a:pPr>
            <a:fld id="{F525EAA8-F1E4-483D-8E22-D94776775A8C}"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CC1E98B9-1F53-4802-A23A-FD91442DF541}" type="datetimeFigureOut">
              <a:rPr lang="en-US"/>
              <a:pPr>
                <a:defRPr/>
              </a:pPr>
              <a:t>2/16/2011</a:t>
            </a:fld>
            <a:endParaRPr lang="en-GB"/>
          </a:p>
        </p:txBody>
      </p:sp>
      <p:sp>
        <p:nvSpPr>
          <p:cNvPr id="5" name="Footer Placeholder 2"/>
          <p:cNvSpPr>
            <a:spLocks noGrp="1"/>
          </p:cNvSpPr>
          <p:nvPr>
            <p:ph type="ftr" sz="quarter" idx="11"/>
          </p:nvPr>
        </p:nvSpPr>
        <p:spPr/>
        <p:txBody>
          <a:bodyPr/>
          <a:lstStyle>
            <a:lvl1pPr>
              <a:defRPr/>
            </a:lvl1pPr>
          </a:lstStyle>
          <a:p>
            <a:pPr>
              <a:defRPr/>
            </a:pPr>
            <a:endParaRPr lang="en-GB"/>
          </a:p>
        </p:txBody>
      </p:sp>
      <p:sp>
        <p:nvSpPr>
          <p:cNvPr id="6" name="Slide Number Placeholder 22"/>
          <p:cNvSpPr>
            <a:spLocks noGrp="1"/>
          </p:cNvSpPr>
          <p:nvPr>
            <p:ph type="sldNum" sz="quarter" idx="12"/>
          </p:nvPr>
        </p:nvSpPr>
        <p:spPr/>
        <p:txBody>
          <a:bodyPr/>
          <a:lstStyle>
            <a:lvl1pPr>
              <a:defRPr/>
            </a:lvl1pPr>
          </a:lstStyle>
          <a:p>
            <a:pPr>
              <a:defRPr/>
            </a:pPr>
            <a:fld id="{1B9CCE07-1402-4CAD-BE90-D7D3BA268051}"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9BC2B3AE-8352-430B-80BA-97E070A31E16}" type="datetimeFigureOut">
              <a:rPr lang="en-US"/>
              <a:pPr>
                <a:defRPr/>
              </a:pPr>
              <a:t>2/16/2011</a:t>
            </a:fld>
            <a:endParaRPr lang="en-GB"/>
          </a:p>
        </p:txBody>
      </p:sp>
      <p:sp>
        <p:nvSpPr>
          <p:cNvPr id="5" name="Footer Placeholder 2"/>
          <p:cNvSpPr>
            <a:spLocks noGrp="1"/>
          </p:cNvSpPr>
          <p:nvPr>
            <p:ph type="ftr" sz="quarter" idx="11"/>
          </p:nvPr>
        </p:nvSpPr>
        <p:spPr/>
        <p:txBody>
          <a:bodyPr/>
          <a:lstStyle>
            <a:lvl1pPr>
              <a:defRPr/>
            </a:lvl1pPr>
          </a:lstStyle>
          <a:p>
            <a:pPr>
              <a:defRPr/>
            </a:pPr>
            <a:endParaRPr lang="en-GB"/>
          </a:p>
        </p:txBody>
      </p:sp>
      <p:sp>
        <p:nvSpPr>
          <p:cNvPr id="6" name="Slide Number Placeholder 22"/>
          <p:cNvSpPr>
            <a:spLocks noGrp="1"/>
          </p:cNvSpPr>
          <p:nvPr>
            <p:ph type="sldNum" sz="quarter" idx="12"/>
          </p:nvPr>
        </p:nvSpPr>
        <p:spPr/>
        <p:txBody>
          <a:bodyPr/>
          <a:lstStyle>
            <a:lvl1pPr>
              <a:defRPr/>
            </a:lvl1pPr>
          </a:lstStyle>
          <a:p>
            <a:pPr>
              <a:defRPr/>
            </a:pPr>
            <a:fld id="{570A5D67-B801-4A62-8CC6-5142EAFB0252}" type="slidenum">
              <a:rPr lang="en-GB"/>
              <a:pPr>
                <a:defRPr/>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1600200" y="2507786"/>
            <a:ext cx="7086600" cy="1509712"/>
          </a:xfrm>
        </p:spPr>
        <p:txBody>
          <a:bodyPr/>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AC20D2C9-7092-44C3-928E-8175FF025DB7}" type="datetimeFigureOut">
              <a:rPr lang="en-US"/>
              <a:pPr>
                <a:defRPr/>
              </a:pPr>
              <a:t>2/16/2011</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FCF8F44A-72DB-446E-AEBD-A29376C2E080}" type="slidenum">
              <a:rPr lang="en-GB"/>
              <a:pPr>
                <a:defRPr/>
              </a:pPr>
              <a:t>‹#›</a:t>
            </a:fld>
            <a:endParaRPr lang="en-GB"/>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fld id="{129DEA4B-73FB-4AC0-82E5-20DFD8E94DC7}" type="datetimeFigureOut">
              <a:rPr lang="en-US"/>
              <a:pPr>
                <a:defRPr/>
              </a:pPr>
              <a:t>2/16/2011</a:t>
            </a:fld>
            <a:endParaRPr lang="en-GB"/>
          </a:p>
        </p:txBody>
      </p:sp>
      <p:sp>
        <p:nvSpPr>
          <p:cNvPr id="6" name="Footer Placeholder 2"/>
          <p:cNvSpPr>
            <a:spLocks noGrp="1"/>
          </p:cNvSpPr>
          <p:nvPr>
            <p:ph type="ftr" sz="quarter" idx="11"/>
          </p:nvPr>
        </p:nvSpPr>
        <p:spPr/>
        <p:txBody>
          <a:bodyPr/>
          <a:lstStyle>
            <a:lvl1pPr>
              <a:defRPr/>
            </a:lvl1pPr>
          </a:lstStyle>
          <a:p>
            <a:pPr>
              <a:defRPr/>
            </a:pPr>
            <a:endParaRPr lang="en-GB"/>
          </a:p>
        </p:txBody>
      </p:sp>
      <p:sp>
        <p:nvSpPr>
          <p:cNvPr id="7" name="Slide Number Placeholder 22"/>
          <p:cNvSpPr>
            <a:spLocks noGrp="1"/>
          </p:cNvSpPr>
          <p:nvPr>
            <p:ph type="sldNum" sz="quarter" idx="12"/>
          </p:nvPr>
        </p:nvSpPr>
        <p:spPr/>
        <p:txBody>
          <a:bodyPr/>
          <a:lstStyle>
            <a:lvl1pPr>
              <a:defRPr/>
            </a:lvl1pPr>
          </a:lstStyle>
          <a:p>
            <a:pPr>
              <a:defRPr/>
            </a:pPr>
            <a:fld id="{C65E8620-E580-4A57-961D-B3FABEFE30C4}"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13"/>
          <p:cNvSpPr>
            <a:spLocks noGrp="1"/>
          </p:cNvSpPr>
          <p:nvPr>
            <p:ph type="dt" sz="half" idx="10"/>
          </p:nvPr>
        </p:nvSpPr>
        <p:spPr/>
        <p:txBody>
          <a:bodyPr/>
          <a:lstStyle>
            <a:lvl1pPr>
              <a:defRPr/>
            </a:lvl1pPr>
          </a:lstStyle>
          <a:p>
            <a:pPr>
              <a:defRPr/>
            </a:pPr>
            <a:fld id="{15ACC0AC-794F-411E-9980-F52E93C2FBE2}" type="datetimeFigureOut">
              <a:rPr lang="en-US"/>
              <a:pPr>
                <a:defRPr/>
              </a:pPr>
              <a:t>2/16/2011</a:t>
            </a:fld>
            <a:endParaRPr lang="en-GB"/>
          </a:p>
        </p:txBody>
      </p:sp>
      <p:sp>
        <p:nvSpPr>
          <p:cNvPr id="8" name="Footer Placeholder 2"/>
          <p:cNvSpPr>
            <a:spLocks noGrp="1"/>
          </p:cNvSpPr>
          <p:nvPr>
            <p:ph type="ftr" sz="quarter" idx="11"/>
          </p:nvPr>
        </p:nvSpPr>
        <p:spPr/>
        <p:txBody>
          <a:bodyPr/>
          <a:lstStyle>
            <a:lvl1pPr>
              <a:defRPr/>
            </a:lvl1pPr>
          </a:lstStyle>
          <a:p>
            <a:pPr>
              <a:defRPr/>
            </a:pPr>
            <a:endParaRPr lang="en-GB"/>
          </a:p>
        </p:txBody>
      </p:sp>
      <p:sp>
        <p:nvSpPr>
          <p:cNvPr id="9" name="Slide Number Placeholder 22"/>
          <p:cNvSpPr>
            <a:spLocks noGrp="1"/>
          </p:cNvSpPr>
          <p:nvPr>
            <p:ph type="sldNum" sz="quarter" idx="12"/>
          </p:nvPr>
        </p:nvSpPr>
        <p:spPr/>
        <p:txBody>
          <a:bodyPr/>
          <a:lstStyle>
            <a:lvl1pPr>
              <a:defRPr/>
            </a:lvl1pPr>
          </a:lstStyle>
          <a:p>
            <a:pPr>
              <a:defRPr/>
            </a:pPr>
            <a:fld id="{1325026B-B996-4AEC-B709-7998297B76B7}"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13"/>
          <p:cNvSpPr>
            <a:spLocks noGrp="1"/>
          </p:cNvSpPr>
          <p:nvPr>
            <p:ph type="dt" sz="half" idx="10"/>
          </p:nvPr>
        </p:nvSpPr>
        <p:spPr/>
        <p:txBody>
          <a:bodyPr/>
          <a:lstStyle>
            <a:lvl1pPr>
              <a:defRPr/>
            </a:lvl1pPr>
          </a:lstStyle>
          <a:p>
            <a:pPr>
              <a:defRPr/>
            </a:pPr>
            <a:fld id="{C46087A6-8A42-46B4-9D67-3722987EEA08}" type="datetimeFigureOut">
              <a:rPr lang="en-US"/>
              <a:pPr>
                <a:defRPr/>
              </a:pPr>
              <a:t>2/16/2011</a:t>
            </a:fld>
            <a:endParaRPr lang="en-GB"/>
          </a:p>
        </p:txBody>
      </p:sp>
      <p:sp>
        <p:nvSpPr>
          <p:cNvPr id="4" name="Footer Placeholder 2"/>
          <p:cNvSpPr>
            <a:spLocks noGrp="1"/>
          </p:cNvSpPr>
          <p:nvPr>
            <p:ph type="ftr" sz="quarter" idx="11"/>
          </p:nvPr>
        </p:nvSpPr>
        <p:spPr/>
        <p:txBody>
          <a:bodyPr/>
          <a:lstStyle>
            <a:lvl1pPr>
              <a:defRPr/>
            </a:lvl1pPr>
          </a:lstStyle>
          <a:p>
            <a:pPr>
              <a:defRPr/>
            </a:pPr>
            <a:endParaRPr lang="en-GB"/>
          </a:p>
        </p:txBody>
      </p:sp>
      <p:sp>
        <p:nvSpPr>
          <p:cNvPr id="5" name="Slide Number Placeholder 22"/>
          <p:cNvSpPr>
            <a:spLocks noGrp="1"/>
          </p:cNvSpPr>
          <p:nvPr>
            <p:ph type="sldNum" sz="quarter" idx="12"/>
          </p:nvPr>
        </p:nvSpPr>
        <p:spPr/>
        <p:txBody>
          <a:bodyPr/>
          <a:lstStyle>
            <a:lvl1pPr>
              <a:defRPr/>
            </a:lvl1pPr>
          </a:lstStyle>
          <a:p>
            <a:pPr>
              <a:defRPr/>
            </a:pPr>
            <a:fld id="{791F33E2-3FE4-4D3B-8480-58DCBAAC4CBA}"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3"/>
          <p:cNvSpPr>
            <a:spLocks noGrp="1"/>
          </p:cNvSpPr>
          <p:nvPr>
            <p:ph type="dt" sz="half" idx="10"/>
          </p:nvPr>
        </p:nvSpPr>
        <p:spPr/>
        <p:txBody>
          <a:bodyPr/>
          <a:lstStyle>
            <a:lvl1pPr>
              <a:defRPr/>
            </a:lvl1pPr>
          </a:lstStyle>
          <a:p>
            <a:pPr>
              <a:defRPr/>
            </a:pPr>
            <a:fld id="{B47AD42B-095A-4F8E-BB4B-E7C5C92F74CA}" type="datetimeFigureOut">
              <a:rPr lang="en-US"/>
              <a:pPr>
                <a:defRPr/>
              </a:pPr>
              <a:t>2/16/2011</a:t>
            </a:fld>
            <a:endParaRPr lang="en-GB"/>
          </a:p>
        </p:txBody>
      </p:sp>
      <p:sp>
        <p:nvSpPr>
          <p:cNvPr id="3" name="Footer Placeholder 2"/>
          <p:cNvSpPr>
            <a:spLocks noGrp="1"/>
          </p:cNvSpPr>
          <p:nvPr>
            <p:ph type="ftr" sz="quarter" idx="11"/>
          </p:nvPr>
        </p:nvSpPr>
        <p:spPr/>
        <p:txBody>
          <a:bodyPr/>
          <a:lstStyle>
            <a:lvl1pPr>
              <a:defRPr/>
            </a:lvl1pPr>
          </a:lstStyle>
          <a:p>
            <a:pPr>
              <a:defRPr/>
            </a:pPr>
            <a:endParaRPr lang="en-GB"/>
          </a:p>
        </p:txBody>
      </p:sp>
      <p:sp>
        <p:nvSpPr>
          <p:cNvPr id="4" name="Slide Number Placeholder 22"/>
          <p:cNvSpPr>
            <a:spLocks noGrp="1"/>
          </p:cNvSpPr>
          <p:nvPr>
            <p:ph type="sldNum" sz="quarter" idx="12"/>
          </p:nvPr>
        </p:nvSpPr>
        <p:spPr/>
        <p:txBody>
          <a:bodyPr/>
          <a:lstStyle>
            <a:lvl1pPr>
              <a:defRPr/>
            </a:lvl1pPr>
          </a:lstStyle>
          <a:p>
            <a:pPr>
              <a:defRPr/>
            </a:pPr>
            <a:fld id="{E6CEA465-9F54-4F67-926D-405D95FEC405}"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sp3d prstMaterial="softEdge"/>
          </a:bodyPr>
          <a:lstStyle>
            <a:lvl1pPr algn="l">
              <a:buNone/>
              <a:defRPr sz="2200" b="0">
                <a:ln w="6350">
                  <a:noFill/>
                </a:ln>
                <a:solidFill>
                  <a:schemeClr val="accent1">
                    <a:tint val="73000"/>
                    <a:satMod val="180000"/>
                  </a:schemeClr>
                </a:solidFill>
              </a:defRPr>
            </a:lvl1pPr>
          </a:lstStyle>
          <a:p>
            <a:r>
              <a:rPr lang="en-US" smtClean="0"/>
              <a:t>Click to edit Master title style</a:t>
            </a:r>
            <a:endParaRPr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fld id="{CED74E90-5624-42AA-9513-DDA0A8DC27E7}" type="datetimeFigureOut">
              <a:rPr lang="en-US"/>
              <a:pPr>
                <a:defRPr/>
              </a:pPr>
              <a:t>2/16/2011</a:t>
            </a:fld>
            <a:endParaRPr lang="en-GB"/>
          </a:p>
        </p:txBody>
      </p:sp>
      <p:sp>
        <p:nvSpPr>
          <p:cNvPr id="6" name="Footer Placeholder 2"/>
          <p:cNvSpPr>
            <a:spLocks noGrp="1"/>
          </p:cNvSpPr>
          <p:nvPr>
            <p:ph type="ftr" sz="quarter" idx="11"/>
          </p:nvPr>
        </p:nvSpPr>
        <p:spPr/>
        <p:txBody>
          <a:bodyPr/>
          <a:lstStyle>
            <a:lvl1pPr>
              <a:defRPr/>
            </a:lvl1pPr>
          </a:lstStyle>
          <a:p>
            <a:pPr>
              <a:defRPr/>
            </a:pPr>
            <a:endParaRPr lang="en-GB"/>
          </a:p>
        </p:txBody>
      </p:sp>
      <p:sp>
        <p:nvSpPr>
          <p:cNvPr id="7" name="Slide Number Placeholder 22"/>
          <p:cNvSpPr>
            <a:spLocks noGrp="1"/>
          </p:cNvSpPr>
          <p:nvPr>
            <p:ph type="sldNum" sz="quarter" idx="12"/>
          </p:nvPr>
        </p:nvSpPr>
        <p:spPr/>
        <p:txBody>
          <a:bodyPr/>
          <a:lstStyle>
            <a:lvl1pPr>
              <a:defRPr/>
            </a:lvl1pPr>
          </a:lstStyle>
          <a:p>
            <a:pPr>
              <a:defRPr/>
            </a:pPr>
            <a:fld id="{18F537A2-AE6C-4F36-A7E4-A64FE3FFA0C1}"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ormAutofit/>
          </a:bodyPr>
          <a:lstStyle>
            <a:lvl1pPr indent="0">
              <a:buNone/>
              <a:defRPr sz="3200"/>
            </a:lvl1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1828800" y="1166787"/>
            <a:ext cx="5486400" cy="530352"/>
          </a:xfrm>
        </p:spPr>
        <p:txBody>
          <a:bodyPr lIns="45720" rIns="45720"/>
          <a:lstStyle>
            <a:lvl1pPr marL="0" indent="0" algn="ctr">
              <a:buNone/>
              <a:defRPr sz="1400"/>
            </a:lvl1pPr>
            <a:lvl2pPr>
              <a:defRPr sz="1200"/>
            </a:lvl2pPr>
            <a:lvl3pPr>
              <a:defRPr sz="1000"/>
            </a:lvl3pPr>
            <a:lvl4pPr>
              <a:defRPr sz="900"/>
            </a:lvl4pPr>
            <a:lvl5pPr>
              <a:defRPr sz="900"/>
            </a:lvl5pPr>
          </a:lstStyle>
          <a:p>
            <a:pPr lvl="0"/>
            <a:r>
              <a:rPr lang="en-US" smtClean="0"/>
              <a:t>Click to edit Master text styles</a:t>
            </a:r>
          </a:p>
        </p:txBody>
      </p:sp>
      <p:sp>
        <p:nvSpPr>
          <p:cNvPr id="5" name="Date Placeholder 13"/>
          <p:cNvSpPr>
            <a:spLocks noGrp="1"/>
          </p:cNvSpPr>
          <p:nvPr>
            <p:ph type="dt" sz="half" idx="10"/>
          </p:nvPr>
        </p:nvSpPr>
        <p:spPr/>
        <p:txBody>
          <a:bodyPr/>
          <a:lstStyle>
            <a:lvl1pPr>
              <a:defRPr/>
            </a:lvl1pPr>
          </a:lstStyle>
          <a:p>
            <a:pPr>
              <a:defRPr/>
            </a:pPr>
            <a:fld id="{16B41780-F4D9-48ED-9203-B55BD9F9BE38}" type="datetimeFigureOut">
              <a:rPr lang="en-US"/>
              <a:pPr>
                <a:defRPr/>
              </a:pPr>
              <a:t>2/16/2011</a:t>
            </a:fld>
            <a:endParaRPr lang="en-GB"/>
          </a:p>
        </p:txBody>
      </p:sp>
      <p:sp>
        <p:nvSpPr>
          <p:cNvPr id="6" name="Footer Placeholder 2"/>
          <p:cNvSpPr>
            <a:spLocks noGrp="1"/>
          </p:cNvSpPr>
          <p:nvPr>
            <p:ph type="ftr" sz="quarter" idx="11"/>
          </p:nvPr>
        </p:nvSpPr>
        <p:spPr/>
        <p:txBody>
          <a:bodyPr/>
          <a:lstStyle>
            <a:lvl1pPr>
              <a:defRPr/>
            </a:lvl1pPr>
          </a:lstStyle>
          <a:p>
            <a:pPr>
              <a:defRPr/>
            </a:pPr>
            <a:endParaRPr lang="en-GB"/>
          </a:p>
        </p:txBody>
      </p:sp>
      <p:sp>
        <p:nvSpPr>
          <p:cNvPr id="7" name="Slide Number Placeholder 22"/>
          <p:cNvSpPr>
            <a:spLocks noGrp="1"/>
          </p:cNvSpPr>
          <p:nvPr>
            <p:ph type="sldNum" sz="quarter" idx="12"/>
          </p:nvPr>
        </p:nvSpPr>
        <p:spPr/>
        <p:txBody>
          <a:bodyPr/>
          <a:lstStyle>
            <a:lvl1pPr>
              <a:defRPr/>
            </a:lvl1pPr>
          </a:lstStyle>
          <a:p>
            <a:pPr>
              <a:defRPr/>
            </a:pPr>
            <a:fld id="{F2BD62F2-F35F-4467-98C8-4E725FBB827E}"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shadeToTitle="1">
        <a:gradFill flip="none" rotWithShape="1">
          <a:gsLst>
            <a:gs pos="0">
              <a:srgbClr val="03D4A8"/>
            </a:gs>
            <a:gs pos="25000">
              <a:srgbClr val="21D6E0"/>
            </a:gs>
            <a:gs pos="75000">
              <a:srgbClr val="0087E6"/>
            </a:gs>
            <a:gs pos="100000">
              <a:srgbClr val="005CBF"/>
            </a:gs>
          </a:gsLst>
          <a:lin ang="5400000" scaled="0"/>
          <a:tileRect/>
        </a:gradFill>
        <a:effectLst/>
      </p:bgPr>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lang="en-US" smtClean="0"/>
              <a:t>Click to edit Master title style</a:t>
            </a:r>
            <a:endParaRPr lang="en-US"/>
          </a:p>
        </p:txBody>
      </p:sp>
      <p:sp>
        <p:nvSpPr>
          <p:cNvPr id="1027" name="Text Placeholder 12"/>
          <p:cNvSpPr>
            <a:spLocks noGrp="1"/>
          </p:cNvSpPr>
          <p:nvPr>
            <p:ph type="body" idx="1"/>
          </p:nvPr>
        </p:nvSpPr>
        <p:spPr bwMode="auto">
          <a:xfrm>
            <a:off x="457200" y="1600200"/>
            <a:ext cx="8229600" cy="47085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fontAlgn="auto" latinLnBrk="0" hangingPunct="1">
              <a:spcBef>
                <a:spcPts val="0"/>
              </a:spcBef>
              <a:spcAft>
                <a:spcPts val="0"/>
              </a:spcAft>
              <a:defRPr kumimoji="0" sz="1200">
                <a:solidFill>
                  <a:schemeClr val="tx1">
                    <a:shade val="50000"/>
                  </a:schemeClr>
                </a:solidFill>
                <a:latin typeface="+mn-lt"/>
                <a:cs typeface="+mn-cs"/>
              </a:defRPr>
            </a:lvl1pPr>
          </a:lstStyle>
          <a:p>
            <a:pPr>
              <a:defRPr/>
            </a:pPr>
            <a:fld id="{FA2B6BE3-2FE6-4682-9465-42F9BEF9C3A9}" type="datetimeFigureOut">
              <a:rPr lang="en-US"/>
              <a:pPr>
                <a:defRPr/>
              </a:pPr>
              <a:t>2/16/2011</a:t>
            </a:fld>
            <a:endParaRPr lang="en-GB"/>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fontAlgn="auto" latinLnBrk="0" hangingPunct="1">
              <a:spcBef>
                <a:spcPts val="0"/>
              </a:spcBef>
              <a:spcAft>
                <a:spcPts val="0"/>
              </a:spcAft>
              <a:defRPr kumimoji="0" sz="1200">
                <a:solidFill>
                  <a:schemeClr val="tx1">
                    <a:shade val="50000"/>
                  </a:schemeClr>
                </a:solidFill>
                <a:latin typeface="+mn-lt"/>
                <a:cs typeface="+mn-cs"/>
              </a:defRPr>
            </a:lvl1pPr>
          </a:lstStyle>
          <a:p>
            <a:pPr>
              <a:defRPr/>
            </a:pPr>
            <a:endParaRPr lang="en-GB"/>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fontAlgn="auto" latinLnBrk="0" hangingPunct="1">
              <a:spcBef>
                <a:spcPts val="0"/>
              </a:spcBef>
              <a:spcAft>
                <a:spcPts val="0"/>
              </a:spcAft>
              <a:defRPr kumimoji="0" sz="1200">
                <a:solidFill>
                  <a:schemeClr val="tx1">
                    <a:shade val="50000"/>
                  </a:schemeClr>
                </a:solidFill>
                <a:latin typeface="+mn-lt"/>
                <a:cs typeface="+mn-cs"/>
              </a:defRPr>
            </a:lvl1pPr>
          </a:lstStyle>
          <a:p>
            <a:pPr>
              <a:defRPr/>
            </a:pPr>
            <a:fld id="{A990D2D7-AAAA-4E42-80AC-D92969A724A2}" type="slidenum">
              <a:rPr lang="en-GB"/>
              <a:pPr>
                <a:defRPr/>
              </a:pPr>
              <a:t>‹#›</a:t>
            </a:fld>
            <a:endParaRPr lang="en-GB"/>
          </a:p>
        </p:txBody>
      </p:sp>
    </p:spTree>
  </p:cSld>
  <p:clrMap bg1="dk1" tx1="lt1" bg2="dk2" tx2="lt2" accent1="accent1" accent2="accent2" accent3="accent3" accent4="accent4" accent5="accent5" accent6="accent6" hlink="hlink" folHlink="folHlink"/>
  <p:sldLayoutIdLst>
    <p:sldLayoutId id="2147483742" r:id="rId1"/>
    <p:sldLayoutId id="2147483741" r:id="rId2"/>
    <p:sldLayoutId id="2147483743" r:id="rId3"/>
    <p:sldLayoutId id="2147483740" r:id="rId4"/>
    <p:sldLayoutId id="2147483739" r:id="rId5"/>
    <p:sldLayoutId id="2147483738" r:id="rId6"/>
    <p:sldLayoutId id="2147483737" r:id="rId7"/>
    <p:sldLayoutId id="2147483736" r:id="rId8"/>
    <p:sldLayoutId id="2147483735" r:id="rId9"/>
    <p:sldLayoutId id="2147483734" r:id="rId10"/>
    <p:sldLayoutId id="2147483733" r:id="rId11"/>
  </p:sldLayoutIdLst>
  <p:txStyles>
    <p:titleStyle>
      <a:lvl1pPr algn="ctr" rtl="0" eaLnBrk="0" fontAlgn="base" hangingPunct="0">
        <a:spcBef>
          <a:spcPct val="0"/>
        </a:spcBef>
        <a:spcAft>
          <a:spcPct val="0"/>
        </a:spcAft>
        <a:defRPr sz="4100" b="1" kern="120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a:lvl2pPr algn="ctr" rtl="0" eaLnBrk="0" fontAlgn="base" hangingPunct="0">
        <a:spcBef>
          <a:spcPct val="0"/>
        </a:spcBef>
        <a:spcAft>
          <a:spcPct val="0"/>
        </a:spcAft>
        <a:defRPr sz="4100" b="1">
          <a:solidFill>
            <a:schemeClr val="tx1"/>
          </a:solidFill>
          <a:latin typeface="Lucida Sans" pitchFamily="34" charset="0"/>
        </a:defRPr>
      </a:lvl2pPr>
      <a:lvl3pPr algn="ctr" rtl="0" eaLnBrk="0" fontAlgn="base" hangingPunct="0">
        <a:spcBef>
          <a:spcPct val="0"/>
        </a:spcBef>
        <a:spcAft>
          <a:spcPct val="0"/>
        </a:spcAft>
        <a:defRPr sz="4100" b="1">
          <a:solidFill>
            <a:schemeClr val="tx1"/>
          </a:solidFill>
          <a:latin typeface="Lucida Sans" pitchFamily="34" charset="0"/>
        </a:defRPr>
      </a:lvl3pPr>
      <a:lvl4pPr algn="ctr" rtl="0" eaLnBrk="0" fontAlgn="base" hangingPunct="0">
        <a:spcBef>
          <a:spcPct val="0"/>
        </a:spcBef>
        <a:spcAft>
          <a:spcPct val="0"/>
        </a:spcAft>
        <a:defRPr sz="4100" b="1">
          <a:solidFill>
            <a:schemeClr val="tx1"/>
          </a:solidFill>
          <a:latin typeface="Lucida Sans" pitchFamily="34" charset="0"/>
        </a:defRPr>
      </a:lvl4pPr>
      <a:lvl5pPr algn="ctr" rtl="0" eaLnBrk="0" fontAlgn="base" hangingPunct="0">
        <a:spcBef>
          <a:spcPct val="0"/>
        </a:spcBef>
        <a:spcAft>
          <a:spcPct val="0"/>
        </a:spcAft>
        <a:defRPr sz="4100" b="1">
          <a:solidFill>
            <a:schemeClr val="tx1"/>
          </a:solidFill>
          <a:latin typeface="Lucida Sans" pitchFamily="34" charset="0"/>
        </a:defRPr>
      </a:lvl5pPr>
      <a:lvl6pPr marL="457200" algn="ctr" rtl="0" fontAlgn="base">
        <a:spcBef>
          <a:spcPct val="0"/>
        </a:spcBef>
        <a:spcAft>
          <a:spcPct val="0"/>
        </a:spcAft>
        <a:defRPr sz="4100" b="1">
          <a:solidFill>
            <a:schemeClr val="tx1"/>
          </a:solidFill>
          <a:latin typeface="Lucida Sans" pitchFamily="34" charset="0"/>
        </a:defRPr>
      </a:lvl6pPr>
      <a:lvl7pPr marL="914400" algn="ctr" rtl="0" fontAlgn="base">
        <a:spcBef>
          <a:spcPct val="0"/>
        </a:spcBef>
        <a:spcAft>
          <a:spcPct val="0"/>
        </a:spcAft>
        <a:defRPr sz="4100" b="1">
          <a:solidFill>
            <a:schemeClr val="tx1"/>
          </a:solidFill>
          <a:latin typeface="Lucida Sans" pitchFamily="34" charset="0"/>
        </a:defRPr>
      </a:lvl7pPr>
      <a:lvl8pPr marL="1371600" algn="ctr" rtl="0" fontAlgn="base">
        <a:spcBef>
          <a:spcPct val="0"/>
        </a:spcBef>
        <a:spcAft>
          <a:spcPct val="0"/>
        </a:spcAft>
        <a:defRPr sz="4100" b="1">
          <a:solidFill>
            <a:schemeClr val="tx1"/>
          </a:solidFill>
          <a:latin typeface="Lucida Sans" pitchFamily="34" charset="0"/>
        </a:defRPr>
      </a:lvl8pPr>
      <a:lvl9pPr marL="1828800" algn="ctr" rtl="0" fontAlgn="base">
        <a:spcBef>
          <a:spcPct val="0"/>
        </a:spcBef>
        <a:spcAft>
          <a:spcPct val="0"/>
        </a:spcAft>
        <a:defRPr sz="4100" b="1">
          <a:solidFill>
            <a:schemeClr val="tx1"/>
          </a:solidFill>
          <a:latin typeface="Lucida Sans" pitchFamily="34" charset="0"/>
        </a:defRPr>
      </a:lvl9pPr>
    </p:titleStyle>
    <p:bodyStyle>
      <a:lvl1pPr marL="547688" indent="-411163" algn="l" rtl="0" eaLnBrk="0" fontAlgn="base" hangingPunct="0">
        <a:spcBef>
          <a:spcPct val="20000"/>
        </a:spcBef>
        <a:spcAft>
          <a:spcPct val="0"/>
        </a:spcAft>
        <a:buClr>
          <a:srgbClr val="F9F9F9"/>
        </a:buClr>
        <a:buSzPct val="65000"/>
        <a:buFont typeface="Wingdings 2" pitchFamily="18" charset="2"/>
        <a:buChar char=""/>
        <a:defRPr sz="2800" kern="1200">
          <a:solidFill>
            <a:schemeClr val="tx1"/>
          </a:solidFill>
          <a:latin typeface="+mn-lt"/>
          <a:ea typeface="+mn-ea"/>
          <a:cs typeface="+mn-cs"/>
        </a:defRPr>
      </a:lvl1pPr>
      <a:lvl2pPr marL="868363" indent="-282575" algn="l" rtl="0" eaLnBrk="0" fontAlgn="base" hangingPunct="0">
        <a:spcBef>
          <a:spcPct val="20000"/>
        </a:spcBef>
        <a:spcAft>
          <a:spcPct val="0"/>
        </a:spcAft>
        <a:buClr>
          <a:schemeClr val="tx1"/>
        </a:buClr>
        <a:buSzPct val="80000"/>
        <a:buFont typeface="Wingdings 2" pitchFamily="18" charset="2"/>
        <a:buChar char=""/>
        <a:defRPr sz="2400" kern="1200">
          <a:solidFill>
            <a:schemeClr val="tx1"/>
          </a:solidFill>
          <a:latin typeface="+mn-lt"/>
          <a:ea typeface="+mn-ea"/>
          <a:cs typeface="+mn-cs"/>
        </a:defRPr>
      </a:lvl2pPr>
      <a:lvl3pPr marL="1133475" indent="-228600" algn="l" rtl="0" eaLnBrk="0" fontAlgn="base" hangingPunct="0">
        <a:spcBef>
          <a:spcPct val="20000"/>
        </a:spcBef>
        <a:spcAft>
          <a:spcPct val="0"/>
        </a:spcAft>
        <a:buClr>
          <a:schemeClr val="tx1"/>
        </a:buClr>
        <a:buSzPct val="95000"/>
        <a:buFont typeface="Wingdings" pitchFamily="2" charset="2"/>
        <a:buChar char=""/>
        <a:defRPr sz="2200" kern="1200">
          <a:solidFill>
            <a:schemeClr val="tx1"/>
          </a:solidFill>
          <a:latin typeface="+mn-lt"/>
          <a:ea typeface="+mn-ea"/>
          <a:cs typeface="+mn-cs"/>
        </a:defRPr>
      </a:lvl3pPr>
      <a:lvl4pPr marL="1352550" indent="-182563" algn="l" rtl="0" eaLnBrk="0" fontAlgn="base" hangingPunct="0">
        <a:spcBef>
          <a:spcPct val="20000"/>
        </a:spcBef>
        <a:spcAft>
          <a:spcPct val="0"/>
        </a:spcAft>
        <a:buClr>
          <a:schemeClr val="tx1"/>
        </a:buClr>
        <a:buSzPct val="100000"/>
        <a:buFont typeface="Wingdings 3" pitchFamily="18" charset="2"/>
        <a:buChar char=""/>
        <a:defRPr sz="2000" kern="1200">
          <a:solidFill>
            <a:schemeClr val="tx1"/>
          </a:solidFill>
          <a:latin typeface="+mn-lt"/>
          <a:ea typeface="+mn-ea"/>
          <a:cs typeface="+mn-cs"/>
        </a:defRPr>
      </a:lvl4pPr>
      <a:lvl5pPr marL="1544638" indent="-182563" algn="l" rtl="0" eaLnBrk="0" fontAlgn="base" hangingPunct="0">
        <a:spcBef>
          <a:spcPct val="20000"/>
        </a:spcBef>
        <a:spcAft>
          <a:spcPct val="0"/>
        </a:spcAft>
        <a:buClr>
          <a:schemeClr val="tx1"/>
        </a:buClr>
        <a:buFont typeface="Wingdings 2" pitchFamily="18" charset="2"/>
        <a:buChar char=""/>
        <a:defRPr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video" Target="file:///\\Boycie\pam.maunders$\Docs\Emilys-group.wmv" TargetMode="External"/><Relationship Id="rId7" Type="http://schemas.openxmlformats.org/officeDocument/2006/relationships/image" Target="../media/image23.png"/><Relationship Id="rId2" Type="http://schemas.openxmlformats.org/officeDocument/2006/relationships/video" Target="file:///\\win2k\archivedfs\M-R\Pam.Maunders\pptforanimaation\Anansi%20and%20the%20Turtle.wmv" TargetMode="External"/><Relationship Id="rId1" Type="http://schemas.openxmlformats.org/officeDocument/2006/relationships/video" Target="file:///E:\Torquay%20conference%20-%20animation\Wise%20man%20and%20foolish%20man.wmv" TargetMode="External"/><Relationship Id="rId6" Type="http://schemas.openxmlformats.org/officeDocument/2006/relationships/image" Target="../media/image22.png"/><Relationship Id="rId5" Type="http://schemas.openxmlformats.org/officeDocument/2006/relationships/notesSlide" Target="../notesSlides/notesSlide10.xml"/><Relationship Id="rId4"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video" Target="file:///E:\Torquay%20conference%20-%20animation\Movie.wmv" TargetMode="External"/><Relationship Id="rId6" Type="http://schemas.openxmlformats.org/officeDocument/2006/relationships/image" Target="../media/image27.png"/><Relationship Id="rId5" Type="http://schemas.openxmlformats.org/officeDocument/2006/relationships/image" Target="../media/image26.jpeg"/><Relationship Id="rId4" Type="http://schemas.openxmlformats.org/officeDocument/2006/relationships/image" Target="../media/image25.png"/></Relationships>
</file>

<file path=ppt/slides/_rels/slide12.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30.jpeg"/><Relationship Id="rId4" Type="http://schemas.openxmlformats.org/officeDocument/2006/relationships/image" Target="../media/image29.png"/></Relationships>
</file>

<file path=ppt/slides/_rels/slide1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8" Type="http://schemas.openxmlformats.org/officeDocument/2006/relationships/hyperlink" Target="http://www.freesoundtrackmusic.com/" TargetMode="External"/><Relationship Id="rId3" Type="http://schemas.openxmlformats.org/officeDocument/2006/relationships/image" Target="../media/image32.jpeg"/><Relationship Id="rId7" Type="http://schemas.openxmlformats.org/officeDocument/2006/relationships/hyperlink" Target="http://www.ilovewavs.com/"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hyperlink" Target="http://www.findsounds.com/" TargetMode="External"/><Relationship Id="rId5" Type="http://schemas.openxmlformats.org/officeDocument/2006/relationships/image" Target="../media/image33.png"/><Relationship Id="rId10" Type="http://schemas.openxmlformats.org/officeDocument/2006/relationships/image" Target="../media/image34.jpeg"/><Relationship Id="rId4" Type="http://schemas.openxmlformats.org/officeDocument/2006/relationships/image" Target="../media/image31.png"/><Relationship Id="rId9" Type="http://schemas.openxmlformats.org/officeDocument/2006/relationships/hyperlink" Target="http://www.audio.lgfl.org.uk/" TargetMode="Externa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video" Target="file:///E:\Torquay%20conference%20-%20animation\Thinderella%202009%20-%20Mrs%20Hodge's%20Class.wmv" TargetMode="Externa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png"/><Relationship Id="rId3" Type="http://schemas.openxmlformats.org/officeDocument/2006/relationships/image" Target="../media/image3.png"/><Relationship Id="rId7" Type="http://schemas.openxmlformats.org/officeDocument/2006/relationships/image" Target="../media/image7.png"/><Relationship Id="rId12"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 Id="rId14" Type="http://schemas.openxmlformats.org/officeDocument/2006/relationships/image" Target="../media/image14.png"/></Relationships>
</file>

<file path=ppt/slides/_rels/slide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7.gif"/></Relationships>
</file>

<file path=ppt/slides/_rels/slide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video" Target="file:///E:\Torquay%20conference%20-%20animation\y2%20dance%20movies.wmv" TargetMode="External"/><Relationship Id="rId5" Type="http://schemas.openxmlformats.org/officeDocument/2006/relationships/image" Target="../media/image21.png"/><Relationship Id="rId4"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Subtitle 2"/>
          <p:cNvSpPr>
            <a:spLocks noGrp="1"/>
          </p:cNvSpPr>
          <p:nvPr>
            <p:ph type="subTitle" idx="1"/>
          </p:nvPr>
        </p:nvSpPr>
        <p:spPr>
          <a:xfrm>
            <a:off x="1476375" y="4797425"/>
            <a:ext cx="6400800" cy="1752600"/>
          </a:xfrm>
        </p:spPr>
        <p:txBody>
          <a:bodyPr/>
          <a:lstStyle/>
          <a:p>
            <a:pPr eaLnBrk="1" hangingPunct="1"/>
            <a:endParaRPr lang="en-GB" dirty="0" smtClean="0"/>
          </a:p>
        </p:txBody>
      </p:sp>
      <p:sp>
        <p:nvSpPr>
          <p:cNvPr id="3077" name="Text Box 5"/>
          <p:cNvSpPr txBox="1">
            <a:spLocks noChangeArrowheads="1"/>
          </p:cNvSpPr>
          <p:nvPr/>
        </p:nvSpPr>
        <p:spPr bwMode="auto">
          <a:xfrm>
            <a:off x="1476375" y="1196975"/>
            <a:ext cx="6192838" cy="3759200"/>
          </a:xfrm>
          <a:prstGeom prst="rect">
            <a:avLst/>
          </a:prstGeom>
          <a:solidFill>
            <a:schemeClr val="tx2"/>
          </a:solidFill>
          <a:ln w="9525">
            <a:solidFill>
              <a:schemeClr val="bg1"/>
            </a:solidFill>
            <a:miter lim="800000"/>
            <a:headEnd/>
            <a:tailEnd/>
          </a:ln>
          <a:effectLst/>
        </p:spPr>
        <p:txBody>
          <a:bodyPr>
            <a:spAutoFit/>
          </a:bodyPr>
          <a:lstStyle/>
          <a:p>
            <a:pPr algn="ctr"/>
            <a:r>
              <a:rPr lang="en-GB" sz="8000" b="1" i="1" dirty="0">
                <a:solidFill>
                  <a:schemeClr val="bg1"/>
                </a:solidFill>
              </a:rPr>
              <a:t>Learning through Animation</a:t>
            </a:r>
            <a:endParaRPr lang="en-US" sz="8000" b="1" i="1" dirty="0">
              <a:solidFill>
                <a:schemeClr val="bg1"/>
              </a:solidFill>
            </a:endParaRPr>
          </a:p>
        </p:txBody>
      </p:sp>
      <p:sp>
        <p:nvSpPr>
          <p:cNvPr id="4" name="Text Box 5"/>
          <p:cNvSpPr txBox="1">
            <a:spLocks noChangeArrowheads="1"/>
          </p:cNvSpPr>
          <p:nvPr/>
        </p:nvSpPr>
        <p:spPr bwMode="auto">
          <a:xfrm>
            <a:off x="1475656" y="1196752"/>
            <a:ext cx="6192838" cy="3759200"/>
          </a:xfrm>
          <a:prstGeom prst="rect">
            <a:avLst/>
          </a:prstGeom>
          <a:ln>
            <a:headEnd/>
            <a:tailEnd/>
          </a:ln>
        </p:spPr>
        <p:style>
          <a:lnRef idx="1">
            <a:schemeClr val="accent4"/>
          </a:lnRef>
          <a:fillRef idx="3">
            <a:schemeClr val="accent4"/>
          </a:fillRef>
          <a:effectRef idx="2">
            <a:schemeClr val="accent4"/>
          </a:effectRef>
          <a:fontRef idx="minor">
            <a:schemeClr val="lt1"/>
          </a:fontRef>
        </p:style>
        <p:txBody>
          <a:bodyPr>
            <a:spAutoFit/>
          </a:bodyPr>
          <a:lstStyle/>
          <a:p>
            <a:pPr algn="ctr"/>
            <a:r>
              <a:rPr lang="en-GB" sz="8000" b="1" i="1" dirty="0">
                <a:solidFill>
                  <a:schemeClr val="bg1"/>
                </a:solidFill>
              </a:rPr>
              <a:t>Learning through Animation</a:t>
            </a:r>
            <a:endParaRPr lang="en-US" sz="8000" b="1" i="1" dirty="0">
              <a:solidFill>
                <a:schemeClr val="bg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5"/>
          <p:cNvSpPr txBox="1">
            <a:spLocks noChangeArrowheads="1"/>
          </p:cNvSpPr>
          <p:nvPr/>
        </p:nvSpPr>
        <p:spPr bwMode="auto">
          <a:xfrm>
            <a:off x="6011863" y="3933825"/>
            <a:ext cx="2952750" cy="366713"/>
          </a:xfrm>
          <a:prstGeom prst="rect">
            <a:avLst/>
          </a:prstGeom>
          <a:noFill/>
          <a:ln w="9525">
            <a:noFill/>
            <a:miter lim="800000"/>
            <a:headEnd/>
            <a:tailEnd/>
          </a:ln>
        </p:spPr>
        <p:txBody>
          <a:bodyPr>
            <a:spAutoFit/>
          </a:bodyPr>
          <a:lstStyle/>
          <a:p>
            <a:pPr>
              <a:spcBef>
                <a:spcPct val="50000"/>
              </a:spcBef>
            </a:pPr>
            <a:r>
              <a:rPr lang="en-GB"/>
              <a:t>(Year 2 class project)</a:t>
            </a:r>
            <a:endParaRPr lang="en-US"/>
          </a:p>
        </p:txBody>
      </p:sp>
      <p:sp>
        <p:nvSpPr>
          <p:cNvPr id="12291" name="TextBox 3"/>
          <p:cNvSpPr txBox="1">
            <a:spLocks noChangeArrowheads="1"/>
          </p:cNvSpPr>
          <p:nvPr/>
        </p:nvSpPr>
        <p:spPr bwMode="auto">
          <a:xfrm>
            <a:off x="2214563" y="357188"/>
            <a:ext cx="5643562" cy="708025"/>
          </a:xfrm>
          <a:prstGeom prst="rect">
            <a:avLst/>
          </a:prstGeom>
          <a:noFill/>
          <a:ln w="9525">
            <a:noFill/>
            <a:miter lim="800000"/>
            <a:headEnd/>
            <a:tailEnd/>
          </a:ln>
        </p:spPr>
        <p:txBody>
          <a:bodyPr>
            <a:spAutoFit/>
          </a:bodyPr>
          <a:lstStyle/>
          <a:p>
            <a:r>
              <a:rPr lang="en-GB" sz="4000"/>
              <a:t>Stop Motion Methods</a:t>
            </a:r>
          </a:p>
        </p:txBody>
      </p:sp>
      <p:sp>
        <p:nvSpPr>
          <p:cNvPr id="12292" name="TextBox 4"/>
          <p:cNvSpPr txBox="1">
            <a:spLocks noChangeArrowheads="1"/>
          </p:cNvSpPr>
          <p:nvPr/>
        </p:nvSpPr>
        <p:spPr bwMode="auto">
          <a:xfrm>
            <a:off x="755576" y="1412776"/>
            <a:ext cx="3000375" cy="528638"/>
          </a:xfrm>
          <a:prstGeom prst="rect">
            <a:avLst/>
          </a:prstGeom>
          <a:noFill/>
          <a:ln w="9525">
            <a:solidFill>
              <a:schemeClr val="bg1"/>
            </a:solidFill>
            <a:miter lim="800000"/>
            <a:headEnd/>
            <a:tailEnd/>
          </a:ln>
        </p:spPr>
        <p:txBody>
          <a:bodyPr>
            <a:spAutoFit/>
          </a:bodyPr>
          <a:lstStyle/>
          <a:p>
            <a:r>
              <a:rPr lang="en-GB" sz="2800"/>
              <a:t>Using a webcam </a:t>
            </a:r>
          </a:p>
        </p:txBody>
      </p:sp>
      <p:sp>
        <p:nvSpPr>
          <p:cNvPr id="12294" name="Rectangle 6"/>
          <p:cNvSpPr>
            <a:spLocks noChangeArrowheads="1"/>
          </p:cNvSpPr>
          <p:nvPr/>
        </p:nvSpPr>
        <p:spPr bwMode="auto">
          <a:xfrm>
            <a:off x="4719638" y="5229225"/>
            <a:ext cx="3813175" cy="528638"/>
          </a:xfrm>
          <a:prstGeom prst="rect">
            <a:avLst/>
          </a:prstGeom>
          <a:noFill/>
          <a:ln w="9525">
            <a:solidFill>
              <a:schemeClr val="bg1"/>
            </a:solidFill>
            <a:miter lim="800000"/>
            <a:headEnd/>
            <a:tailEnd/>
          </a:ln>
        </p:spPr>
        <p:txBody>
          <a:bodyPr>
            <a:spAutoFit/>
          </a:bodyPr>
          <a:lstStyle/>
          <a:p>
            <a:r>
              <a:rPr lang="en-GB" sz="2800">
                <a:solidFill>
                  <a:srgbClr val="FFFFFF"/>
                </a:solidFill>
              </a:rPr>
              <a:t>Using a digital camera</a:t>
            </a:r>
          </a:p>
        </p:txBody>
      </p:sp>
      <p:pic>
        <p:nvPicPr>
          <p:cNvPr id="12297" name="Wise man and foolish man.wmv">
            <a:hlinkClick r:id="" action="ppaction://media"/>
          </p:cNvPr>
          <p:cNvPicPr>
            <a:picLocks noRot="1" noChangeAspect="1" noChangeArrowheads="1"/>
          </p:cNvPicPr>
          <p:nvPr>
            <a:videoFile r:link="rId1"/>
          </p:nvPr>
        </p:nvPicPr>
        <p:blipFill>
          <a:blip r:embed="rId6" cstate="print"/>
          <a:srcRect/>
          <a:stretch>
            <a:fillRect/>
          </a:stretch>
        </p:blipFill>
        <p:spPr bwMode="auto">
          <a:xfrm>
            <a:off x="4572000" y="1125538"/>
            <a:ext cx="3743325" cy="2808287"/>
          </a:xfrm>
          <a:prstGeom prst="rect">
            <a:avLst/>
          </a:prstGeom>
          <a:noFill/>
        </p:spPr>
      </p:pic>
      <p:sp>
        <p:nvSpPr>
          <p:cNvPr id="12299" name="Text Box 11"/>
          <p:cNvSpPr txBox="1">
            <a:spLocks noChangeArrowheads="1"/>
          </p:cNvSpPr>
          <p:nvPr/>
        </p:nvSpPr>
        <p:spPr bwMode="auto">
          <a:xfrm>
            <a:off x="250825" y="6237288"/>
            <a:ext cx="2927350" cy="366712"/>
          </a:xfrm>
          <a:prstGeom prst="rect">
            <a:avLst/>
          </a:prstGeom>
          <a:noFill/>
          <a:ln w="9525">
            <a:noFill/>
            <a:miter lim="800000"/>
            <a:headEnd/>
            <a:tailEnd/>
          </a:ln>
          <a:effectLst/>
        </p:spPr>
        <p:txBody>
          <a:bodyPr wrap="none">
            <a:spAutoFit/>
          </a:bodyPr>
          <a:lstStyle/>
          <a:p>
            <a:r>
              <a:rPr lang="en-GB"/>
              <a:t>Year 6 – Independent work</a:t>
            </a:r>
            <a:endParaRPr lang="en-US"/>
          </a:p>
        </p:txBody>
      </p:sp>
      <p:pic>
        <p:nvPicPr>
          <p:cNvPr id="10" name="Anansi and the Turtle.wmv">
            <a:hlinkClick r:id="" action="ppaction://media"/>
          </p:cNvPr>
          <p:cNvPicPr>
            <a:picLocks noRot="1" noChangeAspect="1"/>
          </p:cNvPicPr>
          <p:nvPr>
            <a:videoFile r:link="rId2"/>
          </p:nvPr>
        </p:nvPicPr>
        <p:blipFill>
          <a:blip r:embed="rId7" cstate="print"/>
          <a:stretch>
            <a:fillRect/>
          </a:stretch>
        </p:blipFill>
        <p:spPr>
          <a:xfrm>
            <a:off x="4427984" y="1124744"/>
            <a:ext cx="4509120" cy="3607297"/>
          </a:xfrm>
          <a:prstGeom prst="rect">
            <a:avLst/>
          </a:prstGeom>
        </p:spPr>
      </p:pic>
      <p:pic>
        <p:nvPicPr>
          <p:cNvPr id="11" name="Emilys-group.wmv">
            <a:hlinkClick r:id="" action="ppaction://media"/>
          </p:cNvPr>
          <p:cNvPicPr>
            <a:picLocks noRot="1" noChangeAspect="1"/>
          </p:cNvPicPr>
          <p:nvPr>
            <a:videoFile r:link="rId3"/>
          </p:nvPr>
        </p:nvPicPr>
        <p:blipFill>
          <a:blip r:embed="rId8" cstate="print"/>
          <a:stretch>
            <a:fillRect/>
          </a:stretch>
        </p:blipFill>
        <p:spPr>
          <a:xfrm>
            <a:off x="251520" y="2564904"/>
            <a:ext cx="4224470" cy="3168352"/>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2297"/>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12297"/>
                                        </p:tgtEl>
                                      </p:cBhvr>
                                    </p:cmd>
                                  </p:childTnLst>
                                </p:cTn>
                              </p:par>
                            </p:childTnLst>
                          </p:cTn>
                        </p:par>
                      </p:childTnLst>
                    </p:cTn>
                  </p:par>
                </p:childTnLst>
              </p:cTn>
              <p:nextCondLst>
                <p:cond evt="onClick" delay="0">
                  <p:tgtEl>
                    <p:spTgt spid="12297"/>
                  </p:tgtEl>
                </p:cond>
              </p:nextCondLst>
            </p:seq>
            <p:video>
              <p:cMediaNode>
                <p:cTn id="7" fill="hold" display="0">
                  <p:stCondLst>
                    <p:cond delay="indefinite"/>
                  </p:stCondLst>
                  <p:endCondLst>
                    <p:cond evt="onNext" delay="0">
                      <p:tgtEl>
                        <p:sldTgt/>
                      </p:tgtEl>
                    </p:cond>
                    <p:cond evt="onPrev" delay="0">
                      <p:tgtEl>
                        <p:sldTgt/>
                      </p:tgtEl>
                    </p:cond>
                  </p:endCondLst>
                </p:cTn>
                <p:tgtEl>
                  <p:spTgt spid="12297"/>
                </p:tgtEl>
              </p:cMediaNode>
            </p:video>
            <p:seq concurrent="1" nextAc="seek">
              <p:cTn id="8" restart="whenNotActive" fill="hold" evtFilter="cancelBubble" nodeType="interactiveSeq">
                <p:stCondLst>
                  <p:cond evt="onClick" delay="0">
                    <p:tgtEl>
                      <p:spTgt spid="10"/>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10"/>
                                        </p:tgtEl>
                                      </p:cBhvr>
                                    </p:cmd>
                                  </p:childTnLst>
                                </p:cTn>
                              </p:par>
                            </p:childTnLst>
                          </p:cTn>
                        </p:par>
                      </p:childTnLst>
                    </p:cTn>
                  </p:par>
                </p:childTnLst>
              </p:cTn>
              <p:nextCondLst>
                <p:cond evt="onClick" delay="0">
                  <p:tgtEl>
                    <p:spTgt spid="10"/>
                  </p:tgtEl>
                </p:cond>
              </p:nextCondLst>
            </p:seq>
            <p:video>
              <p:cMediaNode>
                <p:cTn id="13" fill="hold" display="0">
                  <p:stCondLst>
                    <p:cond delay="indefinite"/>
                  </p:stCondLst>
                  <p:endCondLst>
                    <p:cond evt="onNext" delay="0">
                      <p:tgtEl>
                        <p:sldTgt/>
                      </p:tgtEl>
                    </p:cond>
                    <p:cond evt="onPrev" delay="0">
                      <p:tgtEl>
                        <p:sldTgt/>
                      </p:tgtEl>
                    </p:cond>
                  </p:endCondLst>
                </p:cTn>
                <p:tgtEl>
                  <p:spTgt spid="10"/>
                </p:tgtEl>
              </p:cMediaNode>
            </p:video>
            <p:seq concurrent="1" nextAc="seek">
              <p:cTn id="14" restart="whenNotActive" fill="hold" evtFilter="cancelBubble" nodeType="interactiveSeq">
                <p:stCondLst>
                  <p:cond evt="onClick" delay="0">
                    <p:tgtEl>
                      <p:spTgt spid="11"/>
                    </p:tgtEl>
                  </p:cond>
                </p:stCondLst>
                <p:endSync evt="end" delay="0">
                  <p:rtn val="all"/>
                </p:endSync>
                <p:childTnLst>
                  <p:par>
                    <p:cTn id="15" fill="hold">
                      <p:stCondLst>
                        <p:cond delay="0"/>
                      </p:stCondLst>
                      <p:childTnLst>
                        <p:par>
                          <p:cTn id="16" fill="hold">
                            <p:stCondLst>
                              <p:cond delay="0"/>
                            </p:stCondLst>
                            <p:childTnLst>
                              <p:par>
                                <p:cTn id="17" presetID="2" presetClass="mediacall" presetSubtype="0" fill="hold" nodeType="clickEffect">
                                  <p:stCondLst>
                                    <p:cond delay="0"/>
                                  </p:stCondLst>
                                  <p:childTnLst>
                                    <p:cmd type="call" cmd="togglePause">
                                      <p:cBhvr>
                                        <p:cTn id="18" dur="1" fill="hold"/>
                                        <p:tgtEl>
                                          <p:spTgt spid="11"/>
                                        </p:tgtEl>
                                      </p:cBhvr>
                                    </p:cmd>
                                  </p:childTnLst>
                                </p:cTn>
                              </p:par>
                            </p:childTnLst>
                          </p:cTn>
                        </p:par>
                      </p:childTnLst>
                    </p:cTn>
                  </p:par>
                </p:childTnLst>
              </p:cTn>
              <p:nextCondLst>
                <p:cond evt="onClick" delay="0">
                  <p:tgtEl>
                    <p:spTgt spid="11"/>
                  </p:tgtEl>
                </p:cond>
              </p:nextCondLst>
            </p:seq>
            <p:video>
              <p:cMediaNode>
                <p:cTn id="19" fill="hold" display="0">
                  <p:stCondLst>
                    <p:cond delay="indefinite"/>
                  </p:stCondLst>
                  <p:endCondLst>
                    <p:cond evt="onNext" delay="0">
                      <p:tgtEl>
                        <p:sldTgt/>
                      </p:tgtEl>
                    </p:cond>
                    <p:cond evt="onPrev" delay="0">
                      <p:tgtEl>
                        <p:sldTgt/>
                      </p:tgtEl>
                    </p:cond>
                  </p:endCondLst>
                </p:cTn>
                <p:tgtEl>
                  <p:spTgt spid="11"/>
                </p:tgtEl>
              </p:cMediaNode>
            </p:vide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283" name="Group 19"/>
          <p:cNvGraphicFramePr>
            <a:graphicFrameLocks noGrp="1"/>
          </p:cNvGraphicFramePr>
          <p:nvPr/>
        </p:nvGraphicFramePr>
        <p:xfrm>
          <a:off x="3995738" y="1773238"/>
          <a:ext cx="4929187" cy="2714625"/>
        </p:xfrm>
        <a:graphic>
          <a:graphicData uri="http://schemas.openxmlformats.org/drawingml/2006/table">
            <a:tbl>
              <a:tblPr/>
              <a:tblGrid>
                <a:gridCol w="2465387"/>
                <a:gridCol w="2463800"/>
              </a:tblGrid>
              <a:tr h="4286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1" i="0" u="none" strike="noStrike" cap="none" normalizeH="0" baseline="0" dirty="0" smtClean="0">
                          <a:ln>
                            <a:noFill/>
                          </a:ln>
                          <a:solidFill>
                            <a:srgbClr val="FFFFFF"/>
                          </a:solidFill>
                          <a:effectLst/>
                          <a:latin typeface="Book Antiqua" pitchFamily="18" charset="0"/>
                          <a:cs typeface="Arial" charset="0"/>
                        </a:rPr>
                        <a:t>Pros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1" i="0" u="none" strike="noStrike" cap="none" normalizeH="0" baseline="0" smtClean="0">
                          <a:ln>
                            <a:noFill/>
                          </a:ln>
                          <a:solidFill>
                            <a:srgbClr val="FFFFFF"/>
                          </a:solidFill>
                          <a:effectLst/>
                          <a:latin typeface="Book Antiqua" pitchFamily="18" charset="0"/>
                          <a:cs typeface="Arial" charset="0"/>
                        </a:rPr>
                        <a:t>Cons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1"/>
                    </a:solidFill>
                  </a:tcPr>
                </a:tc>
              </a:tr>
              <a:tr h="1679575">
                <a:tc>
                  <a:txBody>
                    <a:bodyPr/>
                    <a:lstStyle/>
                    <a:p>
                      <a:pPr marL="0" marR="0" lvl="0" indent="0" algn="ctr" defTabSz="914400" rtl="0" eaLnBrk="1" fontAlgn="base" latinLnBrk="0" hangingPunct="1">
                        <a:lnSpc>
                          <a:spcPct val="100000"/>
                        </a:lnSpc>
                        <a:spcBef>
                          <a:spcPct val="0"/>
                        </a:spcBef>
                        <a:spcAft>
                          <a:spcPct val="0"/>
                        </a:spcAft>
                        <a:buClrTx/>
                        <a:buSzTx/>
                        <a:buFont typeface="Arial" charset="0"/>
                        <a:buChar char="•"/>
                        <a:tabLst/>
                      </a:pPr>
                      <a:r>
                        <a:rPr kumimoji="0" lang="en-GB" sz="1800" b="0" i="0" u="none" strike="noStrike" cap="none" normalizeH="0" baseline="0" dirty="0" smtClean="0">
                          <a:ln>
                            <a:noFill/>
                          </a:ln>
                          <a:solidFill>
                            <a:srgbClr val="000000"/>
                          </a:solidFill>
                          <a:effectLst/>
                          <a:latin typeface="Book Antiqua" pitchFamily="18" charset="0"/>
                          <a:cs typeface="Arial" charset="0"/>
                        </a:rPr>
                        <a:t> Free download</a:t>
                      </a:r>
                    </a:p>
                    <a:p>
                      <a:pPr marL="0" marR="0" lvl="0" indent="0" algn="ctr" defTabSz="914400" rtl="0" eaLnBrk="1" fontAlgn="base" latinLnBrk="0" hangingPunct="1">
                        <a:lnSpc>
                          <a:spcPct val="100000"/>
                        </a:lnSpc>
                        <a:spcBef>
                          <a:spcPct val="0"/>
                        </a:spcBef>
                        <a:spcAft>
                          <a:spcPct val="0"/>
                        </a:spcAft>
                        <a:buClrTx/>
                        <a:buSzTx/>
                        <a:buFont typeface="Arial" charset="0"/>
                        <a:buChar char="•"/>
                        <a:tabLst/>
                      </a:pPr>
                      <a:r>
                        <a:rPr kumimoji="0" lang="en-GB" sz="1800" b="0" i="0" u="none" strike="noStrike" cap="none" normalizeH="0" baseline="0" dirty="0" smtClean="0">
                          <a:ln>
                            <a:noFill/>
                          </a:ln>
                          <a:solidFill>
                            <a:srgbClr val="000000"/>
                          </a:solidFill>
                          <a:effectLst/>
                          <a:latin typeface="Book Antiqua" pitchFamily="18" charset="0"/>
                          <a:cs typeface="Arial" charset="0"/>
                        </a:rPr>
                        <a:t> Very easy to use</a:t>
                      </a:r>
                    </a:p>
                    <a:p>
                      <a:pPr marL="0" marR="0" lvl="0" indent="0" algn="ctr" defTabSz="914400" rtl="0" eaLnBrk="1" fontAlgn="base" latinLnBrk="0" hangingPunct="1">
                        <a:lnSpc>
                          <a:spcPct val="100000"/>
                        </a:lnSpc>
                        <a:spcBef>
                          <a:spcPct val="0"/>
                        </a:spcBef>
                        <a:spcAft>
                          <a:spcPct val="0"/>
                        </a:spcAft>
                        <a:buClrTx/>
                        <a:buSzTx/>
                        <a:buFont typeface="Arial" charset="0"/>
                        <a:buChar char="•"/>
                        <a:tabLst/>
                      </a:pPr>
                      <a:r>
                        <a:rPr kumimoji="0" lang="en-GB" sz="1800" b="0" i="0" u="none" strike="noStrike" cap="none" normalizeH="0" baseline="0" dirty="0" smtClean="0">
                          <a:ln>
                            <a:noFill/>
                          </a:ln>
                          <a:solidFill>
                            <a:srgbClr val="000000"/>
                          </a:solidFill>
                          <a:effectLst/>
                          <a:latin typeface="Book Antiqua" pitchFamily="18" charset="0"/>
                          <a:cs typeface="Arial" charset="0"/>
                        </a:rPr>
                        <a:t> Counts the number of frames you have taken</a:t>
                      </a:r>
                    </a:p>
                    <a:p>
                      <a:pPr marL="0" marR="0" lvl="0" indent="0" algn="ctr" defTabSz="914400" rtl="0" eaLnBrk="1" fontAlgn="base" latinLnBrk="0" hangingPunct="1">
                        <a:lnSpc>
                          <a:spcPct val="100000"/>
                        </a:lnSpc>
                        <a:spcBef>
                          <a:spcPct val="0"/>
                        </a:spcBef>
                        <a:spcAft>
                          <a:spcPct val="0"/>
                        </a:spcAft>
                        <a:buClrTx/>
                        <a:buSzTx/>
                        <a:buFont typeface="Arial" charset="0"/>
                        <a:buChar char="•"/>
                        <a:tabLst/>
                      </a:pPr>
                      <a:r>
                        <a:rPr kumimoji="0" lang="en-GB" sz="1800" b="0" i="0" u="none" strike="noStrike" cap="none" normalizeH="0" baseline="0" dirty="0" smtClean="0">
                          <a:ln>
                            <a:noFill/>
                          </a:ln>
                          <a:solidFill>
                            <a:srgbClr val="000000"/>
                          </a:solidFill>
                          <a:effectLst/>
                          <a:latin typeface="Book Antiqua" pitchFamily="18" charset="0"/>
                          <a:cs typeface="Arial" charset="0"/>
                        </a:rPr>
                        <a:t> Provides instant feedback for younger learners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DE6D3"/>
                    </a:solidFill>
                  </a:tcPr>
                </a:tc>
                <a:tc>
                  <a:txBody>
                    <a:bodyPr/>
                    <a:lstStyle/>
                    <a:p>
                      <a:pPr marL="0" marR="0" lvl="0" indent="0" algn="ctr" defTabSz="914400" rtl="0" eaLnBrk="1" fontAlgn="base" latinLnBrk="0" hangingPunct="1">
                        <a:lnSpc>
                          <a:spcPct val="100000"/>
                        </a:lnSpc>
                        <a:spcBef>
                          <a:spcPct val="0"/>
                        </a:spcBef>
                        <a:spcAft>
                          <a:spcPct val="0"/>
                        </a:spcAft>
                        <a:buClrTx/>
                        <a:buSzTx/>
                        <a:buFont typeface="Arial" charset="0"/>
                        <a:buChar char="•"/>
                        <a:tabLst/>
                      </a:pPr>
                      <a:r>
                        <a:rPr kumimoji="0" lang="en-GB" sz="1800" b="0" i="0" u="none" strike="noStrike" cap="none" normalizeH="0" baseline="0" dirty="0" smtClean="0">
                          <a:ln>
                            <a:noFill/>
                          </a:ln>
                          <a:solidFill>
                            <a:srgbClr val="000000"/>
                          </a:solidFill>
                          <a:effectLst/>
                          <a:latin typeface="Book Antiqua" pitchFamily="18" charset="0"/>
                          <a:cs typeface="Arial" charset="0"/>
                        </a:rPr>
                        <a:t> Quality depends on the webcam (nearly always lower than a digital camera)</a:t>
                      </a:r>
                    </a:p>
                    <a:p>
                      <a:pPr marL="0" marR="0" lvl="0" indent="0" algn="ctr" defTabSz="914400" rtl="0" eaLnBrk="1" fontAlgn="base" latinLnBrk="0" hangingPunct="1">
                        <a:lnSpc>
                          <a:spcPct val="100000"/>
                        </a:lnSpc>
                        <a:spcBef>
                          <a:spcPct val="0"/>
                        </a:spcBef>
                        <a:spcAft>
                          <a:spcPct val="0"/>
                        </a:spcAft>
                        <a:buClrTx/>
                        <a:buSzTx/>
                        <a:buFont typeface="Arial" charset="0"/>
                        <a:buChar char="•"/>
                        <a:tabLst/>
                      </a:pPr>
                      <a:r>
                        <a:rPr kumimoji="0" lang="en-GB" sz="1800" b="0" i="0" u="none" strike="noStrike" cap="none" normalizeH="0" baseline="0" dirty="0" smtClean="0">
                          <a:ln>
                            <a:noFill/>
                          </a:ln>
                          <a:solidFill>
                            <a:srgbClr val="000000"/>
                          </a:solidFill>
                          <a:effectLst/>
                          <a:latin typeface="Book Antiqua" pitchFamily="18" charset="0"/>
                          <a:cs typeface="Arial" charset="0"/>
                        </a:rPr>
                        <a:t> Onion skinning effect isn’t reliable</a:t>
                      </a:r>
                    </a:p>
                    <a:p>
                      <a:pPr marL="0" marR="0" lvl="0" indent="0" algn="ctr" defTabSz="914400" rtl="0" eaLnBrk="1" fontAlgn="base" latinLnBrk="0" hangingPunct="1">
                        <a:lnSpc>
                          <a:spcPct val="100000"/>
                        </a:lnSpc>
                        <a:spcBef>
                          <a:spcPct val="0"/>
                        </a:spcBef>
                        <a:spcAft>
                          <a:spcPct val="0"/>
                        </a:spcAft>
                        <a:buClrTx/>
                        <a:buSzTx/>
                        <a:buFont typeface="Arial" charset="0"/>
                        <a:buChar char="•"/>
                        <a:tabLst/>
                      </a:pPr>
                      <a:r>
                        <a:rPr kumimoji="0" lang="en-GB" sz="1800" b="0" i="0" u="none" strike="noStrike" cap="none" normalizeH="0" baseline="0" dirty="0" smtClean="0">
                          <a:ln>
                            <a:noFill/>
                          </a:ln>
                          <a:solidFill>
                            <a:srgbClr val="000000"/>
                          </a:solidFill>
                          <a:effectLst/>
                          <a:latin typeface="Book Antiqua" pitchFamily="18" charset="0"/>
                          <a:cs typeface="Arial" charset="0"/>
                        </a:rPr>
                        <a:t> Skills linked to single program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DE6D3"/>
                    </a:solidFill>
                  </a:tcPr>
                </a:tc>
              </a:tr>
            </a:tbl>
          </a:graphicData>
        </a:graphic>
      </p:graphicFrame>
      <p:sp>
        <p:nvSpPr>
          <p:cNvPr id="6" name="Rectangle 5"/>
          <p:cNvSpPr/>
          <p:nvPr/>
        </p:nvSpPr>
        <p:spPr>
          <a:xfrm>
            <a:off x="323850" y="188913"/>
            <a:ext cx="4857750" cy="1428750"/>
          </a:xfrm>
          <a:prstGeom prst="rect">
            <a:avLst/>
          </a:prstGeom>
          <a:solidFill>
            <a:schemeClr val="accent3"/>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13326" name="TextBox 6"/>
          <p:cNvSpPr txBox="1">
            <a:spLocks noChangeArrowheads="1"/>
          </p:cNvSpPr>
          <p:nvPr/>
        </p:nvSpPr>
        <p:spPr bwMode="auto">
          <a:xfrm>
            <a:off x="500063" y="357188"/>
            <a:ext cx="4857750" cy="1384300"/>
          </a:xfrm>
          <a:prstGeom prst="rect">
            <a:avLst/>
          </a:prstGeom>
          <a:noFill/>
          <a:ln w="9525">
            <a:noFill/>
            <a:miter lim="800000"/>
            <a:headEnd/>
            <a:tailEnd/>
          </a:ln>
        </p:spPr>
        <p:txBody>
          <a:bodyPr>
            <a:spAutoFit/>
          </a:bodyPr>
          <a:lstStyle/>
          <a:p>
            <a:r>
              <a:rPr lang="en-GB" sz="2800">
                <a:latin typeface="Book Antiqua" pitchFamily="18" charset="0"/>
              </a:rPr>
              <a:t>Stop-motion animation – using a webcam and SM Animator</a:t>
            </a:r>
          </a:p>
        </p:txBody>
      </p:sp>
      <p:pic>
        <p:nvPicPr>
          <p:cNvPr id="13327" name="Picture 18"/>
          <p:cNvPicPr>
            <a:picLocks noChangeAspect="1" noChangeArrowheads="1"/>
          </p:cNvPicPr>
          <p:nvPr/>
        </p:nvPicPr>
        <p:blipFill>
          <a:blip r:embed="rId4" cstate="print"/>
          <a:srcRect/>
          <a:stretch>
            <a:fillRect/>
          </a:stretch>
        </p:blipFill>
        <p:spPr bwMode="auto">
          <a:xfrm>
            <a:off x="4572000" y="4637088"/>
            <a:ext cx="3962400" cy="2220912"/>
          </a:xfrm>
          <a:prstGeom prst="rect">
            <a:avLst/>
          </a:prstGeom>
          <a:noFill/>
          <a:ln w="9525">
            <a:noFill/>
            <a:miter lim="800000"/>
            <a:headEnd/>
            <a:tailEnd/>
          </a:ln>
        </p:spPr>
      </p:pic>
      <p:pic>
        <p:nvPicPr>
          <p:cNvPr id="13329" name="Picture 17" descr="webcam pic"/>
          <p:cNvPicPr>
            <a:picLocks noChangeAspect="1" noChangeArrowheads="1"/>
          </p:cNvPicPr>
          <p:nvPr/>
        </p:nvPicPr>
        <p:blipFill>
          <a:blip r:embed="rId5" cstate="print"/>
          <a:srcRect/>
          <a:stretch>
            <a:fillRect/>
          </a:stretch>
        </p:blipFill>
        <p:spPr bwMode="auto">
          <a:xfrm>
            <a:off x="395288" y="1773238"/>
            <a:ext cx="3240087" cy="2428875"/>
          </a:xfrm>
          <a:prstGeom prst="rect">
            <a:avLst/>
          </a:prstGeom>
          <a:noFill/>
        </p:spPr>
      </p:pic>
      <p:pic>
        <p:nvPicPr>
          <p:cNvPr id="13330" name="Movie.wmv">
            <a:hlinkClick r:id="" action="ppaction://media"/>
          </p:cNvPr>
          <p:cNvPicPr>
            <a:picLocks noRot="1" noChangeAspect="1" noChangeArrowheads="1"/>
          </p:cNvPicPr>
          <p:nvPr>
            <a:videoFile r:link="rId1"/>
          </p:nvPr>
        </p:nvPicPr>
        <p:blipFill>
          <a:blip r:embed="rId6" cstate="print"/>
          <a:srcRect/>
          <a:stretch>
            <a:fillRect/>
          </a:stretch>
        </p:blipFill>
        <p:spPr bwMode="auto">
          <a:xfrm>
            <a:off x="395288" y="4319588"/>
            <a:ext cx="3384550" cy="2538412"/>
          </a:xfrm>
          <a:prstGeom prst="rect">
            <a:avLst/>
          </a:prstGeom>
          <a:noFill/>
        </p:spPr>
      </p:pic>
      <p:sp>
        <p:nvSpPr>
          <p:cNvPr id="13331" name="Text Box 19"/>
          <p:cNvSpPr txBox="1">
            <a:spLocks noChangeArrowheads="1"/>
          </p:cNvSpPr>
          <p:nvPr/>
        </p:nvSpPr>
        <p:spPr bwMode="auto">
          <a:xfrm>
            <a:off x="2555875" y="4292600"/>
            <a:ext cx="1212850" cy="366713"/>
          </a:xfrm>
          <a:prstGeom prst="rect">
            <a:avLst/>
          </a:prstGeom>
          <a:noFill/>
          <a:ln w="9525">
            <a:noFill/>
            <a:miter lim="800000"/>
            <a:headEnd/>
            <a:tailEnd/>
          </a:ln>
          <a:effectLst/>
        </p:spPr>
        <p:txBody>
          <a:bodyPr wrap="none">
            <a:spAutoFit/>
          </a:bodyPr>
          <a:lstStyle/>
          <a:p>
            <a:r>
              <a:rPr lang="en-GB"/>
              <a:t>Y1 project</a:t>
            </a:r>
            <a:endParaRPr lang="en-US"/>
          </a:p>
        </p:txBody>
      </p:sp>
      <p:sp>
        <p:nvSpPr>
          <p:cNvPr id="13332" name="Rectangle 20"/>
          <p:cNvSpPr>
            <a:spLocks noChangeArrowheads="1"/>
          </p:cNvSpPr>
          <p:nvPr/>
        </p:nvSpPr>
        <p:spPr bwMode="auto">
          <a:xfrm>
            <a:off x="5219700" y="549275"/>
            <a:ext cx="3924300" cy="915988"/>
          </a:xfrm>
          <a:prstGeom prst="rect">
            <a:avLst/>
          </a:prstGeom>
          <a:noFill/>
          <a:ln w="9525">
            <a:noFill/>
            <a:miter lim="800000"/>
            <a:headEnd/>
            <a:tailEnd/>
          </a:ln>
          <a:effectLst/>
        </p:spPr>
        <p:txBody>
          <a:bodyPr anchor="ctr">
            <a:spAutoFit/>
          </a:bodyPr>
          <a:lstStyle/>
          <a:p>
            <a:pPr eaLnBrk="0" hangingPunct="0"/>
            <a:r>
              <a:rPr lang="en-GB"/>
              <a:t>SM Animator -</a:t>
            </a:r>
          </a:p>
          <a:p>
            <a:pPr eaLnBrk="0" hangingPunct="0"/>
            <a:r>
              <a:rPr lang="en-GB"/>
              <a:t>www.clayanimator.com/</a:t>
            </a:r>
          </a:p>
          <a:p>
            <a:pPr eaLnBrk="0" hangingPunct="0"/>
            <a:r>
              <a:rPr lang="en-GB"/>
              <a:t>english/stop_motion_animator.html</a:t>
            </a:r>
            <a:r>
              <a:rPr lang="en-US"/>
              <a:t> </a:t>
            </a: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3330"/>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13330"/>
                                        </p:tgtEl>
                                      </p:cBhvr>
                                    </p:cmd>
                                  </p:childTnLst>
                                </p:cTn>
                              </p:par>
                            </p:childTnLst>
                          </p:cTn>
                        </p:par>
                      </p:childTnLst>
                    </p:cTn>
                  </p:par>
                </p:childTnLst>
              </p:cTn>
              <p:nextCondLst>
                <p:cond evt="onClick" delay="0">
                  <p:tgtEl>
                    <p:spTgt spid="13330"/>
                  </p:tgtEl>
                </p:cond>
              </p:nextCondLst>
            </p:seq>
            <p:video>
              <p:cMediaNode>
                <p:cTn id="7" fill="hold" display="0">
                  <p:stCondLst>
                    <p:cond delay="indefinite"/>
                  </p:stCondLst>
                  <p:endCondLst>
                    <p:cond evt="onNext" delay="0">
                      <p:tgtEl>
                        <p:sldTgt/>
                      </p:tgtEl>
                    </p:cond>
                    <p:cond evt="onPrev" delay="0">
                      <p:tgtEl>
                        <p:sldTgt/>
                      </p:tgtEl>
                    </p:cond>
                  </p:endCondLst>
                </p:cTn>
                <p:tgtEl>
                  <p:spTgt spid="13330"/>
                </p:tgtEl>
              </p:cMediaNode>
            </p:vide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283" name="Group 19"/>
          <p:cNvGraphicFramePr>
            <a:graphicFrameLocks noGrp="1"/>
          </p:cNvGraphicFramePr>
          <p:nvPr/>
        </p:nvGraphicFramePr>
        <p:xfrm>
          <a:off x="3995738" y="1773238"/>
          <a:ext cx="4929187" cy="2714625"/>
        </p:xfrm>
        <a:graphic>
          <a:graphicData uri="http://schemas.openxmlformats.org/drawingml/2006/table">
            <a:tbl>
              <a:tblPr/>
              <a:tblGrid>
                <a:gridCol w="2465387"/>
                <a:gridCol w="2463800"/>
              </a:tblGrid>
              <a:tr h="4286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1" i="0" u="none" strike="noStrike" cap="none" normalizeH="0" baseline="0" smtClean="0">
                          <a:ln>
                            <a:noFill/>
                          </a:ln>
                          <a:solidFill>
                            <a:srgbClr val="FFFFFF"/>
                          </a:solidFill>
                          <a:effectLst/>
                          <a:latin typeface="Book Antiqua" pitchFamily="18" charset="0"/>
                          <a:cs typeface="Arial" charset="0"/>
                        </a:rPr>
                        <a:t>Pros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800" b="1" i="0" u="none" strike="noStrike" cap="none" normalizeH="0" baseline="0" smtClean="0">
                          <a:ln>
                            <a:noFill/>
                          </a:ln>
                          <a:solidFill>
                            <a:srgbClr val="FFFFFF"/>
                          </a:solidFill>
                          <a:effectLst/>
                          <a:latin typeface="Book Antiqua" pitchFamily="18" charset="0"/>
                          <a:cs typeface="Arial" charset="0"/>
                        </a:rPr>
                        <a:t>Cons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1"/>
                    </a:solidFill>
                  </a:tcPr>
                </a:tc>
              </a:tr>
              <a:tr h="1679575">
                <a:tc>
                  <a:txBody>
                    <a:bodyPr/>
                    <a:lstStyle/>
                    <a:p>
                      <a:pPr marL="0" marR="0" lvl="0" indent="0" algn="ctr" defTabSz="914400" rtl="0" eaLnBrk="1" fontAlgn="base" latinLnBrk="0" hangingPunct="1">
                        <a:lnSpc>
                          <a:spcPct val="100000"/>
                        </a:lnSpc>
                        <a:spcBef>
                          <a:spcPct val="0"/>
                        </a:spcBef>
                        <a:spcAft>
                          <a:spcPct val="0"/>
                        </a:spcAft>
                        <a:buClrTx/>
                        <a:buSzTx/>
                        <a:buFont typeface="Arial" charset="0"/>
                        <a:buChar char="•"/>
                        <a:tabLst/>
                      </a:pPr>
                      <a:r>
                        <a:rPr kumimoji="0" lang="en-GB" sz="1800" b="0" i="0" u="none" strike="noStrike" cap="none" normalizeH="0" baseline="0" smtClean="0">
                          <a:ln>
                            <a:noFill/>
                          </a:ln>
                          <a:solidFill>
                            <a:srgbClr val="000000"/>
                          </a:solidFill>
                          <a:effectLst/>
                          <a:latin typeface="Book Antiqua" pitchFamily="18" charset="0"/>
                          <a:cs typeface="Arial" charset="0"/>
                        </a:rPr>
                        <a:t> Free program that anyone with a PC will have</a:t>
                      </a:r>
                    </a:p>
                    <a:p>
                      <a:pPr marL="0" marR="0" lvl="0" indent="0" algn="ctr" defTabSz="914400" rtl="0" eaLnBrk="1" fontAlgn="base" latinLnBrk="0" hangingPunct="1">
                        <a:lnSpc>
                          <a:spcPct val="100000"/>
                        </a:lnSpc>
                        <a:spcBef>
                          <a:spcPct val="0"/>
                        </a:spcBef>
                        <a:spcAft>
                          <a:spcPct val="0"/>
                        </a:spcAft>
                        <a:buClrTx/>
                        <a:buSzTx/>
                        <a:buFont typeface="Arial" charset="0"/>
                        <a:buChar char="•"/>
                        <a:tabLst/>
                      </a:pPr>
                      <a:r>
                        <a:rPr kumimoji="0" lang="en-GB" sz="1800" b="0" i="0" u="none" strike="noStrike" cap="none" normalizeH="0" baseline="0" smtClean="0">
                          <a:ln>
                            <a:noFill/>
                          </a:ln>
                          <a:solidFill>
                            <a:srgbClr val="000000"/>
                          </a:solidFill>
                          <a:effectLst/>
                          <a:latin typeface="Book Antiqua" pitchFamily="18" charset="0"/>
                          <a:cs typeface="Arial" charset="0"/>
                        </a:rPr>
                        <a:t>Widens experience</a:t>
                      </a:r>
                    </a:p>
                    <a:p>
                      <a:pPr marL="0" marR="0" lvl="0" indent="0" algn="ctr" defTabSz="914400" rtl="0" eaLnBrk="1" fontAlgn="base" latinLnBrk="0" hangingPunct="1">
                        <a:lnSpc>
                          <a:spcPct val="100000"/>
                        </a:lnSpc>
                        <a:spcBef>
                          <a:spcPct val="0"/>
                        </a:spcBef>
                        <a:spcAft>
                          <a:spcPct val="0"/>
                        </a:spcAft>
                        <a:buClrTx/>
                        <a:buSzTx/>
                        <a:buFont typeface="Arial" charset="0"/>
                        <a:buChar char="•"/>
                        <a:tabLst/>
                      </a:pPr>
                      <a:r>
                        <a:rPr kumimoji="0" lang="en-GB" sz="1800" b="0" i="0" u="none" strike="noStrike" cap="none" normalizeH="0" baseline="0" smtClean="0">
                          <a:ln>
                            <a:noFill/>
                          </a:ln>
                          <a:solidFill>
                            <a:srgbClr val="000000"/>
                          </a:solidFill>
                          <a:effectLst/>
                          <a:latin typeface="Book Antiqua" pitchFamily="18" charset="0"/>
                          <a:cs typeface="Arial" charset="0"/>
                        </a:rPr>
                        <a:t> Familiarity with using cameras </a:t>
                      </a:r>
                    </a:p>
                    <a:p>
                      <a:pPr marL="0" marR="0" lvl="0" indent="0" algn="ctr" defTabSz="914400" rtl="0" eaLnBrk="1" fontAlgn="base" latinLnBrk="0" hangingPunct="1">
                        <a:lnSpc>
                          <a:spcPct val="100000"/>
                        </a:lnSpc>
                        <a:spcBef>
                          <a:spcPct val="0"/>
                        </a:spcBef>
                        <a:spcAft>
                          <a:spcPct val="0"/>
                        </a:spcAft>
                        <a:buClrTx/>
                        <a:buSzTx/>
                        <a:buFont typeface="Arial" charset="0"/>
                        <a:buChar char="•"/>
                        <a:tabLst/>
                      </a:pPr>
                      <a:r>
                        <a:rPr kumimoji="0" lang="en-GB" sz="1800" b="0" i="0" u="none" strike="noStrike" cap="none" normalizeH="0" baseline="0" smtClean="0">
                          <a:ln>
                            <a:noFill/>
                          </a:ln>
                          <a:solidFill>
                            <a:srgbClr val="000000"/>
                          </a:solidFill>
                          <a:effectLst/>
                          <a:latin typeface="Book Antiqua" pitchFamily="18" charset="0"/>
                          <a:cs typeface="Arial" charset="0"/>
                        </a:rPr>
                        <a:t>Helps to advance other ICT skills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DE6D3"/>
                    </a:solidFill>
                  </a:tcPr>
                </a:tc>
                <a:tc>
                  <a:txBody>
                    <a:bodyPr/>
                    <a:lstStyle/>
                    <a:p>
                      <a:pPr marL="0" marR="0" lvl="0" indent="0" algn="ctr" defTabSz="914400" rtl="0" eaLnBrk="1" fontAlgn="base" latinLnBrk="0" hangingPunct="1">
                        <a:lnSpc>
                          <a:spcPct val="100000"/>
                        </a:lnSpc>
                        <a:spcBef>
                          <a:spcPct val="0"/>
                        </a:spcBef>
                        <a:spcAft>
                          <a:spcPct val="0"/>
                        </a:spcAft>
                        <a:buClrTx/>
                        <a:buSzTx/>
                        <a:buFont typeface="Arial" charset="0"/>
                        <a:buChar char="•"/>
                        <a:tabLst/>
                      </a:pPr>
                      <a:r>
                        <a:rPr kumimoji="0" lang="en-GB" sz="1800" b="0" i="0" u="none" strike="noStrike" cap="none" normalizeH="0" baseline="0" smtClean="0">
                          <a:ln>
                            <a:noFill/>
                          </a:ln>
                          <a:solidFill>
                            <a:srgbClr val="000000"/>
                          </a:solidFill>
                          <a:effectLst/>
                          <a:latin typeface="Book Antiqua" pitchFamily="18" charset="0"/>
                          <a:cs typeface="Arial" charset="0"/>
                        </a:rPr>
                        <a:t> More initial input</a:t>
                      </a:r>
                    </a:p>
                    <a:p>
                      <a:pPr marL="0" marR="0" lvl="0" indent="0" algn="ctr" defTabSz="914400" rtl="0" eaLnBrk="1" fontAlgn="base" latinLnBrk="0" hangingPunct="1">
                        <a:lnSpc>
                          <a:spcPct val="100000"/>
                        </a:lnSpc>
                        <a:spcBef>
                          <a:spcPct val="0"/>
                        </a:spcBef>
                        <a:spcAft>
                          <a:spcPct val="0"/>
                        </a:spcAft>
                        <a:buClrTx/>
                        <a:buSzTx/>
                        <a:buFont typeface="Arial" charset="0"/>
                        <a:buChar char="•"/>
                        <a:tabLst/>
                      </a:pPr>
                      <a:r>
                        <a:rPr kumimoji="0" lang="en-GB" sz="1800" b="0" i="0" u="none" strike="noStrike" cap="none" normalizeH="0" baseline="0" smtClean="0">
                          <a:ln>
                            <a:noFill/>
                          </a:ln>
                          <a:solidFill>
                            <a:srgbClr val="000000"/>
                          </a:solidFill>
                          <a:effectLst/>
                          <a:latin typeface="Book Antiqua" pitchFamily="18" charset="0"/>
                          <a:cs typeface="Arial" charset="0"/>
                        </a:rPr>
                        <a:t> Younger children need a lot of support </a:t>
                      </a:r>
                    </a:p>
                    <a:p>
                      <a:pPr marL="0" marR="0" lvl="0" indent="0" algn="ctr" defTabSz="914400" rtl="0" eaLnBrk="1" fontAlgn="base" latinLnBrk="0" hangingPunct="1">
                        <a:lnSpc>
                          <a:spcPct val="100000"/>
                        </a:lnSpc>
                        <a:spcBef>
                          <a:spcPct val="0"/>
                        </a:spcBef>
                        <a:spcAft>
                          <a:spcPct val="0"/>
                        </a:spcAft>
                        <a:buClrTx/>
                        <a:buSzTx/>
                        <a:buFont typeface="Arial" charset="0"/>
                        <a:buChar char="•"/>
                        <a:tabLst/>
                      </a:pPr>
                      <a:r>
                        <a:rPr kumimoji="0" lang="en-GB" sz="1800" b="0" i="0" u="none" strike="noStrike" cap="none" normalizeH="0" baseline="0" smtClean="0">
                          <a:ln>
                            <a:noFill/>
                          </a:ln>
                          <a:solidFill>
                            <a:srgbClr val="000000"/>
                          </a:solidFill>
                          <a:effectLst/>
                          <a:latin typeface="Book Antiqua" pitchFamily="18" charset="0"/>
                          <a:cs typeface="Arial" charset="0"/>
                        </a:rPr>
                        <a:t> Use of too many photos will freeze older computers</a:t>
                      </a:r>
                    </a:p>
                    <a:p>
                      <a:pPr marL="0" marR="0" lvl="0" indent="0" algn="ctr" defTabSz="914400" rtl="0" eaLnBrk="1" fontAlgn="base" latinLnBrk="0" hangingPunct="1">
                        <a:lnSpc>
                          <a:spcPct val="100000"/>
                        </a:lnSpc>
                        <a:spcBef>
                          <a:spcPct val="0"/>
                        </a:spcBef>
                        <a:spcAft>
                          <a:spcPct val="0"/>
                        </a:spcAft>
                        <a:buClrTx/>
                        <a:buSzTx/>
                        <a:buFont typeface="Arial" charset="0"/>
                        <a:buChar char="•"/>
                        <a:tabLst/>
                      </a:pPr>
                      <a:endParaRPr kumimoji="0" lang="en-GB" sz="1800" b="0" i="0" u="none" strike="noStrike" cap="none" normalizeH="0" baseline="0" smtClean="0">
                        <a:ln>
                          <a:noFill/>
                        </a:ln>
                        <a:solidFill>
                          <a:srgbClr val="000000"/>
                        </a:solidFill>
                        <a:effectLst/>
                        <a:latin typeface="Book Antiqua" pitchFamily="18"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DE6D3"/>
                    </a:solidFill>
                  </a:tcPr>
                </a:tc>
              </a:tr>
            </a:tbl>
          </a:graphicData>
        </a:graphic>
      </p:graphicFrame>
      <p:sp>
        <p:nvSpPr>
          <p:cNvPr id="6" name="Rectangle 5"/>
          <p:cNvSpPr/>
          <p:nvPr/>
        </p:nvSpPr>
        <p:spPr>
          <a:xfrm>
            <a:off x="323850" y="188913"/>
            <a:ext cx="4857750" cy="1428750"/>
          </a:xfrm>
          <a:prstGeom prst="rect">
            <a:avLst/>
          </a:prstGeom>
          <a:solidFill>
            <a:schemeClr val="accent3"/>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14350" name="TextBox 6"/>
          <p:cNvSpPr txBox="1">
            <a:spLocks noChangeArrowheads="1"/>
          </p:cNvSpPr>
          <p:nvPr/>
        </p:nvSpPr>
        <p:spPr bwMode="auto">
          <a:xfrm>
            <a:off x="500063" y="357188"/>
            <a:ext cx="4857750" cy="1384300"/>
          </a:xfrm>
          <a:prstGeom prst="rect">
            <a:avLst/>
          </a:prstGeom>
          <a:noFill/>
          <a:ln w="9525">
            <a:noFill/>
            <a:miter lim="800000"/>
            <a:headEnd/>
            <a:tailEnd/>
          </a:ln>
        </p:spPr>
        <p:txBody>
          <a:bodyPr>
            <a:spAutoFit/>
          </a:bodyPr>
          <a:lstStyle/>
          <a:p>
            <a:r>
              <a:rPr lang="en-GB" sz="2800">
                <a:latin typeface="Book Antiqua" pitchFamily="18" charset="0"/>
              </a:rPr>
              <a:t>Stop-motion animation – using a digital camera and Windows Movie Maker</a:t>
            </a:r>
          </a:p>
        </p:txBody>
      </p:sp>
      <p:pic>
        <p:nvPicPr>
          <p:cNvPr id="14351" name="Picture 17" descr="DSCF6853"/>
          <p:cNvPicPr>
            <a:picLocks noChangeAspect="1" noChangeArrowheads="1"/>
          </p:cNvPicPr>
          <p:nvPr/>
        </p:nvPicPr>
        <p:blipFill>
          <a:blip r:embed="rId3" cstate="print"/>
          <a:srcRect/>
          <a:stretch>
            <a:fillRect/>
          </a:stretch>
        </p:blipFill>
        <p:spPr bwMode="auto">
          <a:xfrm>
            <a:off x="3779838" y="4581525"/>
            <a:ext cx="2663825" cy="1998663"/>
          </a:xfrm>
          <a:prstGeom prst="rect">
            <a:avLst/>
          </a:prstGeom>
          <a:noFill/>
          <a:ln w="9525">
            <a:noFill/>
            <a:miter lim="800000"/>
            <a:headEnd/>
            <a:tailEnd/>
          </a:ln>
        </p:spPr>
      </p:pic>
      <p:pic>
        <p:nvPicPr>
          <p:cNvPr id="14352" name="Picture 20"/>
          <p:cNvPicPr>
            <a:picLocks noChangeAspect="1" noChangeArrowheads="1"/>
          </p:cNvPicPr>
          <p:nvPr/>
        </p:nvPicPr>
        <p:blipFill>
          <a:blip r:embed="rId4" cstate="print"/>
          <a:srcRect/>
          <a:stretch>
            <a:fillRect/>
          </a:stretch>
        </p:blipFill>
        <p:spPr bwMode="auto">
          <a:xfrm>
            <a:off x="6443663" y="4581525"/>
            <a:ext cx="2700337" cy="2024063"/>
          </a:xfrm>
          <a:prstGeom prst="rect">
            <a:avLst/>
          </a:prstGeom>
          <a:noFill/>
          <a:ln w="9525">
            <a:noFill/>
            <a:miter lim="800000"/>
            <a:headEnd/>
            <a:tailEnd/>
          </a:ln>
        </p:spPr>
      </p:pic>
      <p:pic>
        <p:nvPicPr>
          <p:cNvPr id="14353" name="Picture 18" descr="H:\photo 002.jpg"/>
          <p:cNvPicPr>
            <a:picLocks noChangeAspect="1" noChangeArrowheads="1"/>
          </p:cNvPicPr>
          <p:nvPr/>
        </p:nvPicPr>
        <p:blipFill>
          <a:blip r:embed="rId5" cstate="print"/>
          <a:srcRect/>
          <a:stretch>
            <a:fillRect/>
          </a:stretch>
        </p:blipFill>
        <p:spPr bwMode="auto">
          <a:xfrm>
            <a:off x="428625" y="2143125"/>
            <a:ext cx="3143250" cy="41925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4"/>
          <p:cNvPicPr>
            <a:picLocks noChangeAspect="1" noChangeArrowheads="1"/>
          </p:cNvPicPr>
          <p:nvPr/>
        </p:nvPicPr>
        <p:blipFill>
          <a:blip r:embed="rId3" cstate="print"/>
          <a:srcRect/>
          <a:stretch>
            <a:fillRect/>
          </a:stretch>
        </p:blipFill>
        <p:spPr bwMode="auto">
          <a:xfrm>
            <a:off x="395288" y="908050"/>
            <a:ext cx="6677025" cy="5008563"/>
          </a:xfrm>
          <a:prstGeom prst="rect">
            <a:avLst/>
          </a:prstGeom>
          <a:noFill/>
          <a:ln w="9525">
            <a:noFill/>
            <a:miter lim="800000"/>
            <a:headEnd/>
            <a:tailEnd/>
          </a:ln>
        </p:spPr>
      </p:pic>
      <p:sp>
        <p:nvSpPr>
          <p:cNvPr id="15363" name="Text Box 5"/>
          <p:cNvSpPr txBox="1">
            <a:spLocks noChangeArrowheads="1"/>
          </p:cNvSpPr>
          <p:nvPr/>
        </p:nvSpPr>
        <p:spPr bwMode="auto">
          <a:xfrm>
            <a:off x="900113" y="333375"/>
            <a:ext cx="4895850" cy="376238"/>
          </a:xfrm>
          <a:prstGeom prst="rect">
            <a:avLst/>
          </a:prstGeom>
          <a:noFill/>
          <a:ln w="9525">
            <a:solidFill>
              <a:schemeClr val="bg1"/>
            </a:solidFill>
            <a:miter lim="800000"/>
            <a:headEnd/>
            <a:tailEnd/>
          </a:ln>
        </p:spPr>
        <p:txBody>
          <a:bodyPr>
            <a:spAutoFit/>
          </a:bodyPr>
          <a:lstStyle/>
          <a:p>
            <a:pPr>
              <a:spcBef>
                <a:spcPct val="50000"/>
              </a:spcBef>
            </a:pPr>
            <a:r>
              <a:rPr lang="en-GB" b="1"/>
              <a:t>Open the options through the Tools menu</a:t>
            </a:r>
            <a:endParaRPr lang="en-US" b="1"/>
          </a:p>
        </p:txBody>
      </p:sp>
      <p:sp>
        <p:nvSpPr>
          <p:cNvPr id="15364" name="Text Box 6"/>
          <p:cNvSpPr txBox="1">
            <a:spLocks noChangeArrowheads="1"/>
          </p:cNvSpPr>
          <p:nvPr/>
        </p:nvSpPr>
        <p:spPr bwMode="auto">
          <a:xfrm>
            <a:off x="7308850" y="1773238"/>
            <a:ext cx="1584325" cy="1749425"/>
          </a:xfrm>
          <a:prstGeom prst="rect">
            <a:avLst/>
          </a:prstGeom>
          <a:noFill/>
          <a:ln w="9525">
            <a:solidFill>
              <a:schemeClr val="bg1"/>
            </a:solidFill>
            <a:miter lim="800000"/>
            <a:headEnd/>
            <a:tailEnd/>
          </a:ln>
        </p:spPr>
        <p:txBody>
          <a:bodyPr>
            <a:spAutoFit/>
          </a:bodyPr>
          <a:lstStyle/>
          <a:p>
            <a:pPr>
              <a:spcBef>
                <a:spcPct val="50000"/>
              </a:spcBef>
            </a:pPr>
            <a:r>
              <a:rPr lang="en-GB" b="1"/>
              <a:t>Change the picture duration – 0.25, or 0.125 work well</a:t>
            </a:r>
            <a:endParaRPr lang="en-US" b="1"/>
          </a:p>
        </p:txBody>
      </p:sp>
      <p:sp>
        <p:nvSpPr>
          <p:cNvPr id="15365" name="Text Box 7"/>
          <p:cNvSpPr txBox="1">
            <a:spLocks noChangeArrowheads="1"/>
          </p:cNvSpPr>
          <p:nvPr/>
        </p:nvSpPr>
        <p:spPr bwMode="auto">
          <a:xfrm>
            <a:off x="611188" y="6165850"/>
            <a:ext cx="7632700" cy="376238"/>
          </a:xfrm>
          <a:prstGeom prst="rect">
            <a:avLst/>
          </a:prstGeom>
          <a:noFill/>
          <a:ln w="9525">
            <a:solidFill>
              <a:schemeClr val="bg1"/>
            </a:solidFill>
            <a:miter lim="800000"/>
            <a:headEnd/>
            <a:tailEnd/>
          </a:ln>
        </p:spPr>
        <p:txBody>
          <a:bodyPr>
            <a:spAutoFit/>
          </a:bodyPr>
          <a:lstStyle/>
          <a:p>
            <a:pPr>
              <a:spcBef>
                <a:spcPct val="50000"/>
              </a:spcBef>
            </a:pPr>
            <a:r>
              <a:rPr lang="en-GB" b="1"/>
              <a:t>Drag your pictures into the timeline, and add any audio you need</a:t>
            </a:r>
            <a:endParaRPr lang="en-US" b="1"/>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GB" dirty="0" smtClean="0"/>
              <a:t>Sound</a:t>
            </a:r>
            <a:endParaRPr lang="en-GB" dirty="0"/>
          </a:p>
        </p:txBody>
      </p:sp>
      <p:pic>
        <p:nvPicPr>
          <p:cNvPr id="16387" name="Picture 6" descr="blurb_audacity"/>
          <p:cNvPicPr>
            <a:picLocks noChangeAspect="1" noChangeArrowheads="1"/>
          </p:cNvPicPr>
          <p:nvPr/>
        </p:nvPicPr>
        <p:blipFill>
          <a:blip r:embed="rId3" cstate="print"/>
          <a:srcRect/>
          <a:stretch>
            <a:fillRect/>
          </a:stretch>
        </p:blipFill>
        <p:spPr bwMode="auto">
          <a:xfrm>
            <a:off x="5292725" y="1484313"/>
            <a:ext cx="2879725" cy="2214562"/>
          </a:xfrm>
          <a:prstGeom prst="rect">
            <a:avLst/>
          </a:prstGeom>
          <a:noFill/>
          <a:ln w="9525">
            <a:noFill/>
            <a:miter lim="800000"/>
            <a:headEnd/>
            <a:tailEnd/>
          </a:ln>
        </p:spPr>
      </p:pic>
      <p:pic>
        <p:nvPicPr>
          <p:cNvPr id="16388" name="Picture 4"/>
          <p:cNvPicPr>
            <a:picLocks noChangeAspect="1" noChangeArrowheads="1"/>
          </p:cNvPicPr>
          <p:nvPr/>
        </p:nvPicPr>
        <p:blipFill>
          <a:blip r:embed="rId4" cstate="print"/>
          <a:srcRect l="1569" t="67448" r="94151" b="26846"/>
          <a:stretch>
            <a:fillRect/>
          </a:stretch>
        </p:blipFill>
        <p:spPr bwMode="auto">
          <a:xfrm>
            <a:off x="1619250" y="1844675"/>
            <a:ext cx="1143000" cy="1143000"/>
          </a:xfrm>
          <a:prstGeom prst="rect">
            <a:avLst/>
          </a:prstGeom>
          <a:noFill/>
          <a:ln w="9525">
            <a:noFill/>
            <a:miter lim="800000"/>
            <a:headEnd/>
            <a:tailEnd/>
          </a:ln>
        </p:spPr>
      </p:pic>
      <p:pic>
        <p:nvPicPr>
          <p:cNvPr id="16389" name="Picture 4"/>
          <p:cNvPicPr>
            <a:picLocks noChangeAspect="1" noChangeArrowheads="1"/>
          </p:cNvPicPr>
          <p:nvPr/>
        </p:nvPicPr>
        <p:blipFill>
          <a:blip r:embed="rId5" cstate="print"/>
          <a:srcRect l="5208" t="59167" r="90105" b="30832"/>
          <a:stretch>
            <a:fillRect/>
          </a:stretch>
        </p:blipFill>
        <p:spPr bwMode="auto">
          <a:xfrm>
            <a:off x="755650" y="765175"/>
            <a:ext cx="1000125" cy="1333500"/>
          </a:xfrm>
          <a:prstGeom prst="rect">
            <a:avLst/>
          </a:prstGeom>
          <a:noFill/>
          <a:ln w="9525">
            <a:noFill/>
            <a:miter lim="800000"/>
            <a:headEnd/>
            <a:tailEnd/>
          </a:ln>
        </p:spPr>
      </p:pic>
      <p:sp>
        <p:nvSpPr>
          <p:cNvPr id="16391" name="TextBox 7"/>
          <p:cNvSpPr txBox="1">
            <a:spLocks noChangeArrowheads="1"/>
          </p:cNvSpPr>
          <p:nvPr/>
        </p:nvSpPr>
        <p:spPr bwMode="auto">
          <a:xfrm>
            <a:off x="4572000" y="4714875"/>
            <a:ext cx="4430713" cy="2400300"/>
          </a:xfrm>
          <a:prstGeom prst="rect">
            <a:avLst/>
          </a:prstGeom>
          <a:noFill/>
          <a:ln w="9525">
            <a:noFill/>
            <a:miter lim="800000"/>
            <a:headEnd/>
            <a:tailEnd/>
          </a:ln>
        </p:spPr>
        <p:txBody>
          <a:bodyPr wrap="none">
            <a:spAutoFit/>
          </a:bodyPr>
          <a:lstStyle/>
          <a:p>
            <a:r>
              <a:rPr lang="en-GB" sz="2400">
                <a:hlinkClick r:id="rId6"/>
              </a:rPr>
              <a:t>www.findsounds.com</a:t>
            </a:r>
            <a:endParaRPr lang="en-GB" sz="2400"/>
          </a:p>
          <a:p>
            <a:r>
              <a:rPr lang="en-GB" sz="2400">
                <a:hlinkClick r:id="rId7"/>
              </a:rPr>
              <a:t>www.ilovewavs.com</a:t>
            </a:r>
            <a:endParaRPr lang="en-GB" sz="2400"/>
          </a:p>
          <a:p>
            <a:r>
              <a:rPr lang="en-GB" sz="2400">
                <a:hlinkClick r:id="rId8"/>
              </a:rPr>
              <a:t>www.freesoundtrackmusic.com</a:t>
            </a:r>
            <a:endParaRPr lang="en-GB" sz="2400"/>
          </a:p>
          <a:p>
            <a:r>
              <a:rPr lang="en-GB" sz="2400">
                <a:hlinkClick r:id="rId9"/>
              </a:rPr>
              <a:t>audio.lgfl.org.uk</a:t>
            </a:r>
            <a:endParaRPr lang="en-GB" sz="2400"/>
          </a:p>
          <a:p>
            <a:endParaRPr lang="en-GB"/>
          </a:p>
          <a:p>
            <a:endParaRPr lang="en-GB"/>
          </a:p>
          <a:p>
            <a:endParaRPr lang="en-GB"/>
          </a:p>
        </p:txBody>
      </p:sp>
      <p:pic>
        <p:nvPicPr>
          <p:cNvPr id="16394" name="Picture 10" descr="ImageResize"/>
          <p:cNvPicPr>
            <a:picLocks noChangeAspect="1" noChangeArrowheads="1"/>
          </p:cNvPicPr>
          <p:nvPr/>
        </p:nvPicPr>
        <p:blipFill>
          <a:blip r:embed="rId10" cstate="print"/>
          <a:srcRect/>
          <a:stretch>
            <a:fillRect/>
          </a:stretch>
        </p:blipFill>
        <p:spPr bwMode="auto">
          <a:xfrm>
            <a:off x="1258888" y="3357563"/>
            <a:ext cx="1754187" cy="3125787"/>
          </a:xfrm>
          <a:prstGeom prst="rect">
            <a:avLst/>
          </a:prstGeom>
          <a:noFill/>
        </p:spPr>
      </p:pic>
      <p:sp>
        <p:nvSpPr>
          <p:cNvPr id="16395" name="Text Box 11"/>
          <p:cNvSpPr txBox="1">
            <a:spLocks noChangeArrowheads="1"/>
          </p:cNvSpPr>
          <p:nvPr/>
        </p:nvSpPr>
        <p:spPr bwMode="auto">
          <a:xfrm>
            <a:off x="1763713" y="1412875"/>
            <a:ext cx="3194050" cy="366713"/>
          </a:xfrm>
          <a:prstGeom prst="rect">
            <a:avLst/>
          </a:prstGeom>
          <a:noFill/>
          <a:ln w="9525">
            <a:noFill/>
            <a:miter lim="800000"/>
            <a:headEnd/>
            <a:tailEnd/>
          </a:ln>
          <a:effectLst/>
        </p:spPr>
        <p:txBody>
          <a:bodyPr wrap="none">
            <a:spAutoFit/>
          </a:bodyPr>
          <a:lstStyle/>
          <a:p>
            <a:r>
              <a:rPr lang="en-GB"/>
              <a:t>(on the movie maker timeline)</a:t>
            </a:r>
            <a:endParaRPr lang="en-US"/>
          </a:p>
        </p:txBody>
      </p:sp>
      <p:sp>
        <p:nvSpPr>
          <p:cNvPr id="16396" name="Rectangle 12"/>
          <p:cNvSpPr>
            <a:spLocks noChangeArrowheads="1"/>
          </p:cNvSpPr>
          <p:nvPr/>
        </p:nvSpPr>
        <p:spPr bwMode="auto">
          <a:xfrm>
            <a:off x="5076825" y="3716338"/>
            <a:ext cx="3321050" cy="366712"/>
          </a:xfrm>
          <a:prstGeom prst="rect">
            <a:avLst/>
          </a:prstGeom>
          <a:noFill/>
          <a:ln w="9525">
            <a:noFill/>
            <a:miter lim="800000"/>
            <a:headEnd/>
            <a:tailEnd/>
          </a:ln>
          <a:effectLst/>
        </p:spPr>
        <p:txBody>
          <a:bodyPr wrap="none">
            <a:spAutoFit/>
          </a:bodyPr>
          <a:lstStyle/>
          <a:p>
            <a:r>
              <a:rPr lang="en-US"/>
              <a:t>http://audacity.sourceforge.net/</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6"/>
          <p:cNvSpPr txBox="1">
            <a:spLocks noChangeArrowheads="1"/>
          </p:cNvSpPr>
          <p:nvPr/>
        </p:nvSpPr>
        <p:spPr bwMode="auto">
          <a:xfrm>
            <a:off x="539750" y="6021388"/>
            <a:ext cx="2736850" cy="366712"/>
          </a:xfrm>
          <a:prstGeom prst="rect">
            <a:avLst/>
          </a:prstGeom>
          <a:noFill/>
          <a:ln w="9525">
            <a:noFill/>
            <a:miter lim="800000"/>
            <a:headEnd/>
            <a:tailEnd/>
          </a:ln>
        </p:spPr>
        <p:txBody>
          <a:bodyPr>
            <a:spAutoFit/>
          </a:bodyPr>
          <a:lstStyle/>
          <a:p>
            <a:pPr>
              <a:spcBef>
                <a:spcPct val="50000"/>
              </a:spcBef>
            </a:pPr>
            <a:r>
              <a:rPr lang="en-GB"/>
              <a:t>(Year 3/4 class project)</a:t>
            </a:r>
            <a:endParaRPr lang="en-US"/>
          </a:p>
        </p:txBody>
      </p:sp>
      <p:pic>
        <p:nvPicPr>
          <p:cNvPr id="4102" name="Thinderella 2009 - Mrs Hodge's Class.wmv">
            <a:hlinkClick r:id="" action="ppaction://media"/>
          </p:cNvPr>
          <p:cNvPicPr>
            <a:picLocks noRot="1" noChangeAspect="1" noChangeArrowheads="1"/>
          </p:cNvPicPr>
          <p:nvPr>
            <a:videoFile r:link="rId1"/>
          </p:nvPr>
        </p:nvPicPr>
        <p:blipFill>
          <a:blip r:embed="rId4" cstate="print"/>
          <a:srcRect/>
          <a:stretch>
            <a:fillRect/>
          </a:stretch>
        </p:blipFill>
        <p:spPr bwMode="auto">
          <a:xfrm>
            <a:off x="684213" y="260350"/>
            <a:ext cx="7704137" cy="5778500"/>
          </a:xfrm>
          <a:prstGeom prst="rect">
            <a:avLst/>
          </a:prstGeom>
          <a:noFill/>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102"/>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102"/>
                                        </p:tgtEl>
                                      </p:cBhvr>
                                    </p:cmd>
                                  </p:childTnLst>
                                </p:cTn>
                              </p:par>
                            </p:childTnLst>
                          </p:cTn>
                        </p:par>
                      </p:childTnLst>
                    </p:cTn>
                  </p:par>
                </p:childTnLst>
              </p:cTn>
              <p:nextCondLst>
                <p:cond evt="onClick" delay="0">
                  <p:tgtEl>
                    <p:spTgt spid="4102"/>
                  </p:tgtEl>
                </p:cond>
              </p:nextCondLst>
            </p:seq>
            <p:video>
              <p:cMediaNode>
                <p:cTn id="7" fill="hold" display="0">
                  <p:stCondLst>
                    <p:cond delay="indefinite"/>
                  </p:stCondLst>
                  <p:endCondLst>
                    <p:cond evt="onNext" delay="0">
                      <p:tgtEl>
                        <p:sldTgt/>
                      </p:tgtEl>
                    </p:cond>
                    <p:cond evt="onPrev" delay="0">
                      <p:tgtEl>
                        <p:sldTgt/>
                      </p:tgtEl>
                    </p:cond>
                  </p:endCondLst>
                </p:cTn>
                <p:tgtEl>
                  <p:spTgt spid="4102"/>
                </p:tgtEl>
              </p:cMediaNode>
            </p:vide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7" name="Picture 1"/>
          <p:cNvPicPr>
            <a:picLocks noChangeAspect="1" noChangeArrowheads="1"/>
          </p:cNvPicPr>
          <p:nvPr/>
        </p:nvPicPr>
        <p:blipFill>
          <a:blip r:embed="rId3" cstate="print"/>
          <a:srcRect/>
          <a:stretch>
            <a:fillRect/>
          </a:stretch>
        </p:blipFill>
        <p:spPr bwMode="auto">
          <a:xfrm>
            <a:off x="320675" y="1366838"/>
            <a:ext cx="2620963" cy="1800225"/>
          </a:xfrm>
          <a:prstGeom prst="rect">
            <a:avLst/>
          </a:prstGeom>
          <a:noFill/>
          <a:ln w="36000">
            <a:solidFill>
              <a:srgbClr val="FF0000"/>
            </a:solidFill>
            <a:round/>
            <a:headEnd/>
            <a:tailEnd/>
          </a:ln>
        </p:spPr>
      </p:pic>
      <p:pic>
        <p:nvPicPr>
          <p:cNvPr id="14338" name="Picture 2"/>
          <p:cNvPicPr>
            <a:picLocks noChangeAspect="1" noChangeArrowheads="1"/>
          </p:cNvPicPr>
          <p:nvPr/>
        </p:nvPicPr>
        <p:blipFill>
          <a:blip r:embed="rId4" cstate="print"/>
          <a:srcRect/>
          <a:stretch>
            <a:fillRect/>
          </a:stretch>
        </p:blipFill>
        <p:spPr bwMode="auto">
          <a:xfrm>
            <a:off x="5000625" y="1357313"/>
            <a:ext cx="3600450" cy="1809750"/>
          </a:xfrm>
          <a:prstGeom prst="rect">
            <a:avLst/>
          </a:prstGeom>
          <a:noFill/>
          <a:ln w="36000">
            <a:solidFill>
              <a:srgbClr val="FF0000"/>
            </a:solidFill>
            <a:round/>
            <a:headEnd/>
            <a:tailEnd/>
          </a:ln>
        </p:spPr>
      </p:pic>
      <p:pic>
        <p:nvPicPr>
          <p:cNvPr id="14339" name="Picture 3"/>
          <p:cNvPicPr>
            <a:picLocks noChangeAspect="1" noChangeArrowheads="1"/>
          </p:cNvPicPr>
          <p:nvPr/>
        </p:nvPicPr>
        <p:blipFill>
          <a:blip r:embed="rId5" cstate="print"/>
          <a:srcRect/>
          <a:stretch>
            <a:fillRect/>
          </a:stretch>
        </p:blipFill>
        <p:spPr bwMode="auto">
          <a:xfrm>
            <a:off x="6800850" y="2986088"/>
            <a:ext cx="1260475" cy="1260475"/>
          </a:xfrm>
          <a:prstGeom prst="rect">
            <a:avLst/>
          </a:prstGeom>
          <a:noFill/>
          <a:ln w="36000">
            <a:solidFill>
              <a:srgbClr val="FF0000"/>
            </a:solidFill>
            <a:round/>
            <a:headEnd/>
            <a:tailEnd/>
          </a:ln>
        </p:spPr>
      </p:pic>
      <p:pic>
        <p:nvPicPr>
          <p:cNvPr id="14340" name="Picture 4"/>
          <p:cNvPicPr>
            <a:picLocks noChangeAspect="1" noChangeArrowheads="1"/>
          </p:cNvPicPr>
          <p:nvPr/>
        </p:nvPicPr>
        <p:blipFill>
          <a:blip r:embed="rId6" cstate="print"/>
          <a:srcRect/>
          <a:stretch>
            <a:fillRect/>
          </a:stretch>
        </p:blipFill>
        <p:spPr bwMode="auto">
          <a:xfrm>
            <a:off x="674688" y="2792413"/>
            <a:ext cx="1890712" cy="1541462"/>
          </a:xfrm>
          <a:prstGeom prst="rect">
            <a:avLst/>
          </a:prstGeom>
          <a:noFill/>
          <a:ln w="36000">
            <a:solidFill>
              <a:srgbClr val="FF0000"/>
            </a:solidFill>
            <a:round/>
            <a:headEnd/>
            <a:tailEnd/>
          </a:ln>
        </p:spPr>
      </p:pic>
      <p:pic>
        <p:nvPicPr>
          <p:cNvPr id="14341" name="Picture 5"/>
          <p:cNvPicPr>
            <a:picLocks noChangeAspect="1" noChangeArrowheads="1"/>
          </p:cNvPicPr>
          <p:nvPr/>
        </p:nvPicPr>
        <p:blipFill>
          <a:blip r:embed="rId7" cstate="print"/>
          <a:srcRect/>
          <a:stretch>
            <a:fillRect/>
          </a:stretch>
        </p:blipFill>
        <p:spPr bwMode="auto">
          <a:xfrm>
            <a:off x="1176338" y="4205288"/>
            <a:ext cx="1484312" cy="1122362"/>
          </a:xfrm>
          <a:prstGeom prst="rect">
            <a:avLst/>
          </a:prstGeom>
          <a:noFill/>
          <a:ln w="36000">
            <a:solidFill>
              <a:srgbClr val="FF0000"/>
            </a:solidFill>
            <a:round/>
            <a:headEnd/>
            <a:tailEnd/>
          </a:ln>
        </p:spPr>
      </p:pic>
      <p:pic>
        <p:nvPicPr>
          <p:cNvPr id="14342" name="Picture 6"/>
          <p:cNvPicPr>
            <a:picLocks noChangeAspect="1" noChangeArrowheads="1"/>
          </p:cNvPicPr>
          <p:nvPr/>
        </p:nvPicPr>
        <p:blipFill>
          <a:blip r:embed="rId8" cstate="print"/>
          <a:srcRect/>
          <a:stretch>
            <a:fillRect/>
          </a:stretch>
        </p:blipFill>
        <p:spPr bwMode="auto">
          <a:xfrm>
            <a:off x="3200400" y="1727200"/>
            <a:ext cx="1439863" cy="1260475"/>
          </a:xfrm>
          <a:prstGeom prst="rect">
            <a:avLst/>
          </a:prstGeom>
          <a:noFill/>
          <a:ln w="36000">
            <a:solidFill>
              <a:srgbClr val="FF0000"/>
            </a:solidFill>
            <a:round/>
            <a:headEnd/>
            <a:tailEnd/>
          </a:ln>
        </p:spPr>
      </p:pic>
      <p:pic>
        <p:nvPicPr>
          <p:cNvPr id="14343" name="Picture 7"/>
          <p:cNvPicPr>
            <a:picLocks noChangeAspect="1" noChangeArrowheads="1"/>
          </p:cNvPicPr>
          <p:nvPr/>
        </p:nvPicPr>
        <p:blipFill>
          <a:blip r:embed="rId9" cstate="print"/>
          <a:srcRect/>
          <a:stretch>
            <a:fillRect/>
          </a:stretch>
        </p:blipFill>
        <p:spPr bwMode="auto">
          <a:xfrm>
            <a:off x="2300288" y="5000625"/>
            <a:ext cx="1979612" cy="1587500"/>
          </a:xfrm>
          <a:prstGeom prst="rect">
            <a:avLst/>
          </a:prstGeom>
          <a:noFill/>
          <a:ln w="36000">
            <a:solidFill>
              <a:srgbClr val="FF0000"/>
            </a:solidFill>
            <a:round/>
            <a:headEnd/>
            <a:tailEnd/>
          </a:ln>
        </p:spPr>
      </p:pic>
      <p:pic>
        <p:nvPicPr>
          <p:cNvPr id="14344" name="Picture 8"/>
          <p:cNvPicPr>
            <a:picLocks noChangeAspect="1" noChangeArrowheads="1"/>
          </p:cNvPicPr>
          <p:nvPr/>
        </p:nvPicPr>
        <p:blipFill>
          <a:blip r:embed="rId10" cstate="print"/>
          <a:srcRect/>
          <a:stretch>
            <a:fillRect/>
          </a:stretch>
        </p:blipFill>
        <p:spPr bwMode="auto">
          <a:xfrm>
            <a:off x="4460875" y="3706813"/>
            <a:ext cx="1439863" cy="1260475"/>
          </a:xfrm>
          <a:prstGeom prst="rect">
            <a:avLst/>
          </a:prstGeom>
          <a:noFill/>
          <a:ln w="36000">
            <a:solidFill>
              <a:srgbClr val="FF0000"/>
            </a:solidFill>
            <a:round/>
            <a:headEnd/>
            <a:tailEnd/>
          </a:ln>
        </p:spPr>
      </p:pic>
      <p:pic>
        <p:nvPicPr>
          <p:cNvPr id="14345" name="Picture 9"/>
          <p:cNvPicPr>
            <a:picLocks noChangeAspect="1" noChangeArrowheads="1"/>
          </p:cNvPicPr>
          <p:nvPr/>
        </p:nvPicPr>
        <p:blipFill>
          <a:blip r:embed="rId11" cstate="print"/>
          <a:srcRect/>
          <a:stretch>
            <a:fillRect/>
          </a:stretch>
        </p:blipFill>
        <p:spPr bwMode="auto">
          <a:xfrm>
            <a:off x="6440488" y="4425950"/>
            <a:ext cx="2162175" cy="1620838"/>
          </a:xfrm>
          <a:prstGeom prst="rect">
            <a:avLst/>
          </a:prstGeom>
          <a:noFill/>
          <a:ln w="36000">
            <a:solidFill>
              <a:srgbClr val="FF0000"/>
            </a:solidFill>
            <a:round/>
            <a:headEnd/>
            <a:tailEnd/>
          </a:ln>
        </p:spPr>
      </p:pic>
      <p:pic>
        <p:nvPicPr>
          <p:cNvPr id="14346" name="Picture 10"/>
          <p:cNvPicPr>
            <a:picLocks noChangeAspect="1" noChangeArrowheads="1"/>
          </p:cNvPicPr>
          <p:nvPr/>
        </p:nvPicPr>
        <p:blipFill>
          <a:blip r:embed="rId12" cstate="print"/>
          <a:srcRect/>
          <a:stretch>
            <a:fillRect/>
          </a:stretch>
        </p:blipFill>
        <p:spPr bwMode="auto">
          <a:xfrm>
            <a:off x="5540375" y="4886325"/>
            <a:ext cx="1238250" cy="981075"/>
          </a:xfrm>
          <a:prstGeom prst="rect">
            <a:avLst/>
          </a:prstGeom>
          <a:noFill/>
          <a:ln w="36000">
            <a:solidFill>
              <a:srgbClr val="FF0000"/>
            </a:solidFill>
            <a:round/>
            <a:headEnd/>
            <a:tailEnd/>
          </a:ln>
        </p:spPr>
      </p:pic>
      <p:pic>
        <p:nvPicPr>
          <p:cNvPr id="14347" name="Picture 11"/>
          <p:cNvPicPr>
            <a:picLocks noChangeAspect="1" noChangeArrowheads="1"/>
          </p:cNvPicPr>
          <p:nvPr/>
        </p:nvPicPr>
        <p:blipFill>
          <a:blip r:embed="rId13" cstate="print"/>
          <a:srcRect/>
          <a:stretch>
            <a:fillRect/>
          </a:stretch>
        </p:blipFill>
        <p:spPr bwMode="auto">
          <a:xfrm>
            <a:off x="3379788" y="3167063"/>
            <a:ext cx="1260475" cy="1260475"/>
          </a:xfrm>
          <a:prstGeom prst="rect">
            <a:avLst/>
          </a:prstGeom>
          <a:noFill/>
          <a:ln w="36000">
            <a:solidFill>
              <a:srgbClr val="FF0000"/>
            </a:solidFill>
            <a:round/>
            <a:headEnd/>
            <a:tailEnd/>
          </a:ln>
        </p:spPr>
      </p:pic>
      <p:pic>
        <p:nvPicPr>
          <p:cNvPr id="14348" name="Picture 12"/>
          <p:cNvPicPr>
            <a:picLocks noChangeAspect="1" noChangeArrowheads="1"/>
          </p:cNvPicPr>
          <p:nvPr/>
        </p:nvPicPr>
        <p:blipFill>
          <a:blip r:embed="rId14" cstate="print"/>
          <a:srcRect/>
          <a:stretch>
            <a:fillRect/>
          </a:stretch>
        </p:blipFill>
        <p:spPr bwMode="auto">
          <a:xfrm>
            <a:off x="4640263" y="5326063"/>
            <a:ext cx="1260475" cy="1081087"/>
          </a:xfrm>
          <a:prstGeom prst="rect">
            <a:avLst/>
          </a:prstGeom>
          <a:noFill/>
          <a:ln w="36000">
            <a:solidFill>
              <a:srgbClr val="FF0000"/>
            </a:solidFill>
            <a:round/>
            <a:headEnd/>
            <a:tailEnd/>
          </a:ln>
        </p:spPr>
      </p:pic>
      <p:sp>
        <p:nvSpPr>
          <p:cNvPr id="5134" name="TextBox 13"/>
          <p:cNvSpPr txBox="1">
            <a:spLocks noChangeArrowheads="1"/>
          </p:cNvSpPr>
          <p:nvPr/>
        </p:nvSpPr>
        <p:spPr bwMode="auto">
          <a:xfrm>
            <a:off x="395288" y="260350"/>
            <a:ext cx="8358187" cy="823913"/>
          </a:xfrm>
          <a:prstGeom prst="rect">
            <a:avLst/>
          </a:prstGeom>
          <a:noFill/>
          <a:ln w="9525">
            <a:noFill/>
            <a:miter lim="800000"/>
            <a:headEnd/>
            <a:tailEnd/>
          </a:ln>
        </p:spPr>
        <p:txBody>
          <a:bodyPr>
            <a:spAutoFit/>
          </a:bodyPr>
          <a:lstStyle/>
          <a:p>
            <a:r>
              <a:rPr lang="en-GB" sz="3200" dirty="0">
                <a:latin typeface="Book Antiqua" pitchFamily="18" charset="0"/>
              </a:rPr>
              <a:t>Multimedia surrounds children all the time...</a:t>
            </a:r>
          </a:p>
          <a:p>
            <a:r>
              <a:rPr lang="en-GB" sz="1600" dirty="0">
                <a:latin typeface="Book Antiqua" pitchFamily="18" charset="0"/>
              </a:rPr>
              <a:t>Film making is more relevant than ever</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p:cTn id="6" dur="1" fill="hold">
                                          <p:stCondLst>
                                            <p:cond delay="0"/>
                                          </p:stCondLst>
                                        </p:cTn>
                                        <p:tgtEl>
                                          <p:spTgt spid="14337"/>
                                        </p:tgtEl>
                                        <p:attrNameLst>
                                          <p:attrName>style.visibility</p:attrName>
                                        </p:attrNameLst>
                                      </p:cBhvr>
                                      <p:to>
                                        <p:strVal val="visible"/>
                                      </p:to>
                                    </p:set>
                                  </p:childTnLst>
                                </p:cTn>
                              </p:par>
                            </p:childTnLst>
                          </p:cTn>
                        </p:par>
                        <p:par>
                          <p:cTn id="7" fill="hold">
                            <p:stCondLst>
                              <p:cond delay="0"/>
                            </p:stCondLst>
                            <p:childTnLst>
                              <p:par>
                                <p:cTn id="8" presetID="2" presetClass="entr" presetSubtype="9" fill="hold" nodeType="afterEffect">
                                  <p:stCondLst>
                                    <p:cond delay="0"/>
                                  </p:stCondLst>
                                  <p:childTnLst>
                                    <p:set>
                                      <p:cBhvr>
                                        <p:cTn id="9" dur="4" fill="hold">
                                          <p:stCondLst>
                                            <p:cond delay="0"/>
                                          </p:stCondLst>
                                        </p:cTn>
                                        <p:tgtEl>
                                          <p:spTgt spid="14340"/>
                                        </p:tgtEl>
                                        <p:attrNameLst>
                                          <p:attrName>style.visibility</p:attrName>
                                        </p:attrNameLst>
                                      </p:cBhvr>
                                      <p:to>
                                        <p:strVal val="visible"/>
                                      </p:to>
                                    </p:set>
                                    <p:anim calcmode="lin" valueType="num">
                                      <p:cBhvr>
                                        <p:cTn id="10" dur="2000" fill="hold"/>
                                        <p:tgtEl>
                                          <p:spTgt spid="14340"/>
                                        </p:tgtEl>
                                        <p:attrNameLst>
                                          <p:attrName>ppt_x</p:attrName>
                                        </p:attrNameLst>
                                      </p:cBhvr>
                                      <p:tavLst>
                                        <p:tav tm="100000">
                                          <p:val>
                                            <p:strVal val="0-#ppt_w/2"/>
                                          </p:val>
                                        </p:tav>
                                        <p:tav tm="100000">
                                          <p:val>
                                            <p:strVal val="#ppt_x"/>
                                          </p:val>
                                        </p:tav>
                                      </p:tavLst>
                                    </p:anim>
                                    <p:anim calcmode="lin" valueType="num">
                                      <p:cBhvr>
                                        <p:cTn id="11" dur="2000" fill="hold"/>
                                        <p:tgtEl>
                                          <p:spTgt spid="14340"/>
                                        </p:tgtEl>
                                        <p:attrNameLst>
                                          <p:attrName>ppt_y</p:attrName>
                                        </p:attrNameLst>
                                      </p:cBhvr>
                                      <p:tavLst>
                                        <p:tav tm="100000">
                                          <p:val>
                                            <p:strVal val="0-#ppt_h/2"/>
                                          </p:val>
                                        </p:tav>
                                        <p:tav tm="100000">
                                          <p:val>
                                            <p:strVal val="#ppt_y"/>
                                          </p:val>
                                        </p:tav>
                                      </p:tavLst>
                                    </p:anim>
                                  </p:childTnLst>
                                </p:cTn>
                              </p:par>
                            </p:childTnLst>
                          </p:cTn>
                        </p:par>
                        <p:par>
                          <p:cTn id="12" fill="hold">
                            <p:stCondLst>
                              <p:cond delay="0"/>
                            </p:stCondLst>
                            <p:childTnLst>
                              <p:par>
                                <p:cTn id="13" presetID="2" presetClass="entr" presetSubtype="8" fill="hold" nodeType="afterEffect">
                                  <p:stCondLst>
                                    <p:cond delay="0"/>
                                  </p:stCondLst>
                                  <p:childTnLst>
                                    <p:set>
                                      <p:cBhvr>
                                        <p:cTn id="14" dur="2" fill="hold">
                                          <p:stCondLst>
                                            <p:cond delay="0"/>
                                          </p:stCondLst>
                                        </p:cTn>
                                        <p:tgtEl>
                                          <p:spTgt spid="14341"/>
                                        </p:tgtEl>
                                        <p:attrNameLst>
                                          <p:attrName>style.visibility</p:attrName>
                                        </p:attrNameLst>
                                      </p:cBhvr>
                                      <p:to>
                                        <p:strVal val="visible"/>
                                      </p:to>
                                    </p:set>
                                    <p:anim calcmode="lin" valueType="num">
                                      <p:cBhvr>
                                        <p:cTn id="15" dur="1000" fill="hold"/>
                                        <p:tgtEl>
                                          <p:spTgt spid="14341"/>
                                        </p:tgtEl>
                                        <p:attrNameLst>
                                          <p:attrName>ppt_x</p:attrName>
                                        </p:attrNameLst>
                                      </p:cBhvr>
                                      <p:tavLst>
                                        <p:tav tm="100000">
                                          <p:val>
                                            <p:strVal val="0-#ppt_w/2"/>
                                          </p:val>
                                        </p:tav>
                                        <p:tav tm="100000">
                                          <p:val>
                                            <p:strVal val="#ppt_x"/>
                                          </p:val>
                                        </p:tav>
                                      </p:tavLst>
                                    </p:anim>
                                    <p:anim calcmode="lin" valueType="num">
                                      <p:cBhvr>
                                        <p:cTn id="16" dur="1000" fill="hold"/>
                                        <p:tgtEl>
                                          <p:spTgt spid="14341"/>
                                        </p:tgtEl>
                                        <p:attrNameLst>
                                          <p:attrName>ppt_y</p:attrName>
                                        </p:attrNameLst>
                                      </p:cBhvr>
                                      <p:tavLst>
                                        <p:tav tm="100000">
                                          <p:val>
                                            <p:strVal val="#ppt_y"/>
                                          </p:val>
                                        </p:tav>
                                        <p:tav tm="100000">
                                          <p:val>
                                            <p:strVal val="#ppt_y"/>
                                          </p:val>
                                        </p:tav>
                                      </p:tavLst>
                                    </p:anim>
                                  </p:childTnLst>
                                </p:cTn>
                              </p:par>
                            </p:childTnLst>
                          </p:cTn>
                        </p:par>
                        <p:par>
                          <p:cTn id="17" fill="hold">
                            <p:stCondLst>
                              <p:cond delay="0"/>
                            </p:stCondLst>
                            <p:childTnLst>
                              <p:par>
                                <p:cTn id="18" presetID="2" presetClass="entr" presetSubtype="4" fill="hold" nodeType="afterEffect">
                                  <p:stCondLst>
                                    <p:cond delay="0"/>
                                  </p:stCondLst>
                                  <p:childTnLst>
                                    <p:set>
                                      <p:cBhvr>
                                        <p:cTn id="19" dur="4" fill="hold">
                                          <p:stCondLst>
                                            <p:cond delay="0"/>
                                          </p:stCondLst>
                                        </p:cTn>
                                        <p:tgtEl>
                                          <p:spTgt spid="14343"/>
                                        </p:tgtEl>
                                        <p:attrNameLst>
                                          <p:attrName>style.visibility</p:attrName>
                                        </p:attrNameLst>
                                      </p:cBhvr>
                                      <p:to>
                                        <p:strVal val="visible"/>
                                      </p:to>
                                    </p:set>
                                    <p:anim calcmode="lin" valueType="num">
                                      <p:cBhvr>
                                        <p:cTn id="20" dur="2000" fill="hold"/>
                                        <p:tgtEl>
                                          <p:spTgt spid="14343"/>
                                        </p:tgtEl>
                                        <p:attrNameLst>
                                          <p:attrName>ppt_x</p:attrName>
                                        </p:attrNameLst>
                                      </p:cBhvr>
                                      <p:tavLst>
                                        <p:tav tm="100000">
                                          <p:val>
                                            <p:strVal val="#ppt_x"/>
                                          </p:val>
                                        </p:tav>
                                        <p:tav tm="100000">
                                          <p:val>
                                            <p:strVal val="#ppt_x"/>
                                          </p:val>
                                        </p:tav>
                                      </p:tavLst>
                                    </p:anim>
                                    <p:anim calcmode="lin" valueType="num">
                                      <p:cBhvr>
                                        <p:cTn id="21" dur="2000" fill="hold"/>
                                        <p:tgtEl>
                                          <p:spTgt spid="14343"/>
                                        </p:tgtEl>
                                        <p:attrNameLst>
                                          <p:attrName>ppt_y</p:attrName>
                                        </p:attrNameLst>
                                      </p:cBhvr>
                                      <p:tavLst>
                                        <p:tav tm="100000">
                                          <p:val>
                                            <p:strVal val="1+#ppt_h/2"/>
                                          </p:val>
                                        </p:tav>
                                        <p:tav tm="100000">
                                          <p:val>
                                            <p:strVal val="#ppt_y"/>
                                          </p:val>
                                        </p:tav>
                                      </p:tavLst>
                                    </p:anim>
                                  </p:childTnLst>
                                </p:cTn>
                              </p:par>
                            </p:childTnLst>
                          </p:cTn>
                        </p:par>
                        <p:par>
                          <p:cTn id="22" fill="hold">
                            <p:stCondLst>
                              <p:cond delay="0"/>
                            </p:stCondLst>
                            <p:childTnLst>
                              <p:par>
                                <p:cTn id="23" presetID="2" presetClass="entr" presetSubtype="1" fill="hold" nodeType="afterEffect">
                                  <p:stCondLst>
                                    <p:cond delay="0"/>
                                  </p:stCondLst>
                                  <p:childTnLst>
                                    <p:set>
                                      <p:cBhvr>
                                        <p:cTn id="24" dur="2" fill="hold">
                                          <p:stCondLst>
                                            <p:cond delay="0"/>
                                          </p:stCondLst>
                                        </p:cTn>
                                        <p:tgtEl>
                                          <p:spTgt spid="14342"/>
                                        </p:tgtEl>
                                        <p:attrNameLst>
                                          <p:attrName>style.visibility</p:attrName>
                                        </p:attrNameLst>
                                      </p:cBhvr>
                                      <p:to>
                                        <p:strVal val="visible"/>
                                      </p:to>
                                    </p:set>
                                    <p:anim calcmode="lin" valueType="num">
                                      <p:cBhvr>
                                        <p:cTn id="25" dur="1000" fill="hold"/>
                                        <p:tgtEl>
                                          <p:spTgt spid="14342"/>
                                        </p:tgtEl>
                                        <p:attrNameLst>
                                          <p:attrName>ppt_x</p:attrName>
                                        </p:attrNameLst>
                                      </p:cBhvr>
                                      <p:tavLst>
                                        <p:tav tm="100000">
                                          <p:val>
                                            <p:strVal val="#ppt_x"/>
                                          </p:val>
                                        </p:tav>
                                        <p:tav tm="100000">
                                          <p:val>
                                            <p:strVal val="#ppt_x"/>
                                          </p:val>
                                        </p:tav>
                                      </p:tavLst>
                                    </p:anim>
                                    <p:anim calcmode="lin" valueType="num">
                                      <p:cBhvr>
                                        <p:cTn id="26" dur="1000" fill="hold"/>
                                        <p:tgtEl>
                                          <p:spTgt spid="14342"/>
                                        </p:tgtEl>
                                        <p:attrNameLst>
                                          <p:attrName>ppt_y</p:attrName>
                                        </p:attrNameLst>
                                      </p:cBhvr>
                                      <p:tavLst>
                                        <p:tav tm="100000">
                                          <p:val>
                                            <p:strVal val="0-#ppt_h/2"/>
                                          </p:val>
                                        </p:tav>
                                        <p:tav tm="100000">
                                          <p:val>
                                            <p:strVal val="#ppt_y"/>
                                          </p:val>
                                        </p:tav>
                                      </p:tavLst>
                                    </p:anim>
                                  </p:childTnLst>
                                </p:cTn>
                              </p:par>
                            </p:childTnLst>
                          </p:cTn>
                        </p:par>
                        <p:par>
                          <p:cTn id="27" fill="hold">
                            <p:stCondLst>
                              <p:cond delay="0"/>
                            </p:stCondLst>
                            <p:childTnLst>
                              <p:par>
                                <p:cTn id="28" presetID="2" presetClass="entr" presetSubtype="2" fill="hold" nodeType="afterEffect">
                                  <p:stCondLst>
                                    <p:cond delay="0"/>
                                  </p:stCondLst>
                                  <p:childTnLst>
                                    <p:set>
                                      <p:cBhvr>
                                        <p:cTn id="29" dur="2" fill="hold">
                                          <p:stCondLst>
                                            <p:cond delay="0"/>
                                          </p:stCondLst>
                                        </p:cTn>
                                        <p:tgtEl>
                                          <p:spTgt spid="14347"/>
                                        </p:tgtEl>
                                        <p:attrNameLst>
                                          <p:attrName>style.visibility</p:attrName>
                                        </p:attrNameLst>
                                      </p:cBhvr>
                                      <p:to>
                                        <p:strVal val="visible"/>
                                      </p:to>
                                    </p:set>
                                    <p:anim calcmode="lin" valueType="num">
                                      <p:cBhvr>
                                        <p:cTn id="30" dur="1000" fill="hold"/>
                                        <p:tgtEl>
                                          <p:spTgt spid="14347"/>
                                        </p:tgtEl>
                                        <p:attrNameLst>
                                          <p:attrName>ppt_x</p:attrName>
                                        </p:attrNameLst>
                                      </p:cBhvr>
                                      <p:tavLst>
                                        <p:tav tm="100000">
                                          <p:val>
                                            <p:strVal val="1+#ppt_w/2"/>
                                          </p:val>
                                        </p:tav>
                                        <p:tav tm="100000">
                                          <p:val>
                                            <p:strVal val="#ppt_x"/>
                                          </p:val>
                                        </p:tav>
                                      </p:tavLst>
                                    </p:anim>
                                    <p:anim calcmode="lin" valueType="num">
                                      <p:cBhvr>
                                        <p:cTn id="31" dur="1000" fill="hold"/>
                                        <p:tgtEl>
                                          <p:spTgt spid="14347"/>
                                        </p:tgtEl>
                                        <p:attrNameLst>
                                          <p:attrName>ppt_y</p:attrName>
                                        </p:attrNameLst>
                                      </p:cBhvr>
                                      <p:tavLst>
                                        <p:tav tm="100000">
                                          <p:val>
                                            <p:strVal val="#ppt_y"/>
                                          </p:val>
                                        </p:tav>
                                        <p:tav tm="100000">
                                          <p:val>
                                            <p:strVal val="#ppt_y"/>
                                          </p:val>
                                        </p:tav>
                                      </p:tavLst>
                                    </p:anim>
                                  </p:childTnLst>
                                </p:cTn>
                              </p:par>
                            </p:childTnLst>
                          </p:cTn>
                        </p:par>
                        <p:par>
                          <p:cTn id="32" fill="hold">
                            <p:stCondLst>
                              <p:cond delay="0"/>
                            </p:stCondLst>
                            <p:childTnLst>
                              <p:par>
                                <p:cTn id="33" presetID="2" presetClass="entr" presetSubtype="8" fill="hold" nodeType="afterEffect">
                                  <p:stCondLst>
                                    <p:cond delay="0"/>
                                  </p:stCondLst>
                                  <p:childTnLst>
                                    <p:set>
                                      <p:cBhvr>
                                        <p:cTn id="34" dur="4" fill="hold">
                                          <p:stCondLst>
                                            <p:cond delay="0"/>
                                          </p:stCondLst>
                                        </p:cTn>
                                        <p:tgtEl>
                                          <p:spTgt spid="14344"/>
                                        </p:tgtEl>
                                        <p:attrNameLst>
                                          <p:attrName>style.visibility</p:attrName>
                                        </p:attrNameLst>
                                      </p:cBhvr>
                                      <p:to>
                                        <p:strVal val="visible"/>
                                      </p:to>
                                    </p:set>
                                    <p:anim calcmode="lin" valueType="num">
                                      <p:cBhvr>
                                        <p:cTn id="35" dur="2000" fill="hold"/>
                                        <p:tgtEl>
                                          <p:spTgt spid="14344"/>
                                        </p:tgtEl>
                                        <p:attrNameLst>
                                          <p:attrName>ppt_x</p:attrName>
                                        </p:attrNameLst>
                                      </p:cBhvr>
                                      <p:tavLst>
                                        <p:tav tm="100000">
                                          <p:val>
                                            <p:strVal val="0-#ppt_w/2"/>
                                          </p:val>
                                        </p:tav>
                                        <p:tav tm="100000">
                                          <p:val>
                                            <p:strVal val="#ppt_x"/>
                                          </p:val>
                                        </p:tav>
                                      </p:tavLst>
                                    </p:anim>
                                    <p:anim calcmode="lin" valueType="num">
                                      <p:cBhvr>
                                        <p:cTn id="36" dur="2000" fill="hold"/>
                                        <p:tgtEl>
                                          <p:spTgt spid="14344"/>
                                        </p:tgtEl>
                                        <p:attrNameLst>
                                          <p:attrName>ppt_y</p:attrName>
                                        </p:attrNameLst>
                                      </p:cBhvr>
                                      <p:tavLst>
                                        <p:tav tm="100000">
                                          <p:val>
                                            <p:strVal val="#ppt_y"/>
                                          </p:val>
                                        </p:tav>
                                        <p:tav tm="100000">
                                          <p:val>
                                            <p:strVal val="#ppt_y"/>
                                          </p:val>
                                        </p:tav>
                                      </p:tavLst>
                                    </p:anim>
                                  </p:childTnLst>
                                </p:cTn>
                              </p:par>
                            </p:childTnLst>
                          </p:cTn>
                        </p:par>
                        <p:par>
                          <p:cTn id="37" fill="hold">
                            <p:stCondLst>
                              <p:cond delay="0"/>
                            </p:stCondLst>
                            <p:childTnLst>
                              <p:par>
                                <p:cTn id="38" presetID="2" presetClass="entr" presetSubtype="4" fill="hold" nodeType="afterEffect">
                                  <p:stCondLst>
                                    <p:cond delay="0"/>
                                  </p:stCondLst>
                                  <p:childTnLst>
                                    <p:set>
                                      <p:cBhvr>
                                        <p:cTn id="39" dur="2" fill="hold">
                                          <p:stCondLst>
                                            <p:cond delay="0"/>
                                          </p:stCondLst>
                                        </p:cTn>
                                        <p:tgtEl>
                                          <p:spTgt spid="14346"/>
                                        </p:tgtEl>
                                        <p:attrNameLst>
                                          <p:attrName>style.visibility</p:attrName>
                                        </p:attrNameLst>
                                      </p:cBhvr>
                                      <p:to>
                                        <p:strVal val="visible"/>
                                      </p:to>
                                    </p:set>
                                    <p:anim calcmode="lin" valueType="num">
                                      <p:cBhvr>
                                        <p:cTn id="40" dur="1000" fill="hold"/>
                                        <p:tgtEl>
                                          <p:spTgt spid="14346"/>
                                        </p:tgtEl>
                                        <p:attrNameLst>
                                          <p:attrName>ppt_x</p:attrName>
                                        </p:attrNameLst>
                                      </p:cBhvr>
                                      <p:tavLst>
                                        <p:tav tm="100000">
                                          <p:val>
                                            <p:strVal val="#ppt_x"/>
                                          </p:val>
                                        </p:tav>
                                        <p:tav tm="100000">
                                          <p:val>
                                            <p:strVal val="#ppt_x"/>
                                          </p:val>
                                        </p:tav>
                                      </p:tavLst>
                                    </p:anim>
                                    <p:anim calcmode="lin" valueType="num">
                                      <p:cBhvr>
                                        <p:cTn id="41" dur="1000" fill="hold"/>
                                        <p:tgtEl>
                                          <p:spTgt spid="14346"/>
                                        </p:tgtEl>
                                        <p:attrNameLst>
                                          <p:attrName>ppt_y</p:attrName>
                                        </p:attrNameLst>
                                      </p:cBhvr>
                                      <p:tavLst>
                                        <p:tav tm="100000">
                                          <p:val>
                                            <p:strVal val="1+#ppt_h/2"/>
                                          </p:val>
                                        </p:tav>
                                        <p:tav tm="100000">
                                          <p:val>
                                            <p:strVal val="#ppt_y"/>
                                          </p:val>
                                        </p:tav>
                                      </p:tavLst>
                                    </p:anim>
                                  </p:childTnLst>
                                </p:cTn>
                              </p:par>
                            </p:childTnLst>
                          </p:cTn>
                        </p:par>
                        <p:par>
                          <p:cTn id="42" fill="hold">
                            <p:stCondLst>
                              <p:cond delay="0"/>
                            </p:stCondLst>
                            <p:childTnLst>
                              <p:par>
                                <p:cTn id="43" presetID="2" presetClass="entr" presetSubtype="3" fill="hold" nodeType="afterEffect">
                                  <p:stCondLst>
                                    <p:cond delay="0"/>
                                  </p:stCondLst>
                                  <p:childTnLst>
                                    <p:set>
                                      <p:cBhvr>
                                        <p:cTn id="44" dur="4" fill="hold">
                                          <p:stCondLst>
                                            <p:cond delay="0"/>
                                          </p:stCondLst>
                                        </p:cTn>
                                        <p:tgtEl>
                                          <p:spTgt spid="14338"/>
                                        </p:tgtEl>
                                        <p:attrNameLst>
                                          <p:attrName>style.visibility</p:attrName>
                                        </p:attrNameLst>
                                      </p:cBhvr>
                                      <p:to>
                                        <p:strVal val="visible"/>
                                      </p:to>
                                    </p:set>
                                    <p:anim calcmode="lin" valueType="num">
                                      <p:cBhvr>
                                        <p:cTn id="45" dur="2000" fill="hold"/>
                                        <p:tgtEl>
                                          <p:spTgt spid="14338"/>
                                        </p:tgtEl>
                                        <p:attrNameLst>
                                          <p:attrName>ppt_x</p:attrName>
                                        </p:attrNameLst>
                                      </p:cBhvr>
                                      <p:tavLst>
                                        <p:tav tm="100000">
                                          <p:val>
                                            <p:strVal val="1+#ppt_w/2"/>
                                          </p:val>
                                        </p:tav>
                                        <p:tav tm="100000">
                                          <p:val>
                                            <p:strVal val="#ppt_x"/>
                                          </p:val>
                                        </p:tav>
                                      </p:tavLst>
                                    </p:anim>
                                    <p:anim calcmode="lin" valueType="num">
                                      <p:cBhvr>
                                        <p:cTn id="46" dur="2000" fill="hold"/>
                                        <p:tgtEl>
                                          <p:spTgt spid="14338"/>
                                        </p:tgtEl>
                                        <p:attrNameLst>
                                          <p:attrName>ppt_y</p:attrName>
                                        </p:attrNameLst>
                                      </p:cBhvr>
                                      <p:tavLst>
                                        <p:tav tm="100000">
                                          <p:val>
                                            <p:strVal val="0-#ppt_h/2"/>
                                          </p:val>
                                        </p:tav>
                                        <p:tav tm="100000">
                                          <p:val>
                                            <p:strVal val="#ppt_y"/>
                                          </p:val>
                                        </p:tav>
                                      </p:tavLst>
                                    </p:anim>
                                  </p:childTnLst>
                                </p:cTn>
                              </p:par>
                            </p:childTnLst>
                          </p:cTn>
                        </p:par>
                        <p:par>
                          <p:cTn id="47" fill="hold">
                            <p:stCondLst>
                              <p:cond delay="0"/>
                            </p:stCondLst>
                            <p:childTnLst>
                              <p:par>
                                <p:cTn id="48" presetID="2" presetClass="entr" presetSubtype="2" fill="hold" nodeType="afterEffect">
                                  <p:stCondLst>
                                    <p:cond delay="0"/>
                                  </p:stCondLst>
                                  <p:childTnLst>
                                    <p:set>
                                      <p:cBhvr>
                                        <p:cTn id="49" dur="4" fill="hold">
                                          <p:stCondLst>
                                            <p:cond delay="0"/>
                                          </p:stCondLst>
                                        </p:cTn>
                                        <p:tgtEl>
                                          <p:spTgt spid="14339"/>
                                        </p:tgtEl>
                                        <p:attrNameLst>
                                          <p:attrName>style.visibility</p:attrName>
                                        </p:attrNameLst>
                                      </p:cBhvr>
                                      <p:to>
                                        <p:strVal val="visible"/>
                                      </p:to>
                                    </p:set>
                                    <p:anim calcmode="lin" valueType="num">
                                      <p:cBhvr>
                                        <p:cTn id="50" dur="2000" fill="hold"/>
                                        <p:tgtEl>
                                          <p:spTgt spid="14339"/>
                                        </p:tgtEl>
                                        <p:attrNameLst>
                                          <p:attrName>ppt_x</p:attrName>
                                        </p:attrNameLst>
                                      </p:cBhvr>
                                      <p:tavLst>
                                        <p:tav tm="100000">
                                          <p:val>
                                            <p:strVal val="1+#ppt_w/2"/>
                                          </p:val>
                                        </p:tav>
                                        <p:tav tm="100000">
                                          <p:val>
                                            <p:strVal val="#ppt_x"/>
                                          </p:val>
                                        </p:tav>
                                      </p:tavLst>
                                    </p:anim>
                                    <p:anim calcmode="lin" valueType="num">
                                      <p:cBhvr>
                                        <p:cTn id="51" dur="2000" fill="hold"/>
                                        <p:tgtEl>
                                          <p:spTgt spid="14339"/>
                                        </p:tgtEl>
                                        <p:attrNameLst>
                                          <p:attrName>ppt_y</p:attrName>
                                        </p:attrNameLst>
                                      </p:cBhvr>
                                      <p:tavLst>
                                        <p:tav tm="100000">
                                          <p:val>
                                            <p:strVal val="#ppt_y"/>
                                          </p:val>
                                        </p:tav>
                                        <p:tav tm="100000">
                                          <p:val>
                                            <p:strVal val="#ppt_y"/>
                                          </p:val>
                                        </p:tav>
                                      </p:tavLst>
                                    </p:anim>
                                  </p:childTnLst>
                                </p:cTn>
                              </p:par>
                            </p:childTnLst>
                          </p:cTn>
                        </p:par>
                        <p:par>
                          <p:cTn id="52" fill="hold">
                            <p:stCondLst>
                              <p:cond delay="0"/>
                            </p:stCondLst>
                            <p:childTnLst>
                              <p:par>
                                <p:cTn id="53" presetID="2" presetClass="entr" presetSubtype="6" fill="hold" nodeType="afterEffect">
                                  <p:stCondLst>
                                    <p:cond delay="0"/>
                                  </p:stCondLst>
                                  <p:childTnLst>
                                    <p:set>
                                      <p:cBhvr>
                                        <p:cTn id="54" dur="1" fill="hold">
                                          <p:stCondLst>
                                            <p:cond delay="0"/>
                                          </p:stCondLst>
                                        </p:cTn>
                                        <p:tgtEl>
                                          <p:spTgt spid="14345"/>
                                        </p:tgtEl>
                                        <p:attrNameLst>
                                          <p:attrName>style.visibility</p:attrName>
                                        </p:attrNameLst>
                                      </p:cBhvr>
                                      <p:to>
                                        <p:strVal val="visible"/>
                                      </p:to>
                                    </p:set>
                                    <p:anim calcmode="lin" valueType="num">
                                      <p:cBhvr>
                                        <p:cTn id="55" dur="500" fill="hold"/>
                                        <p:tgtEl>
                                          <p:spTgt spid="14345"/>
                                        </p:tgtEl>
                                        <p:attrNameLst>
                                          <p:attrName>ppt_x</p:attrName>
                                        </p:attrNameLst>
                                      </p:cBhvr>
                                      <p:tavLst>
                                        <p:tav tm="100000">
                                          <p:val>
                                            <p:strVal val="1+#ppt_w/2"/>
                                          </p:val>
                                        </p:tav>
                                        <p:tav tm="100000">
                                          <p:val>
                                            <p:strVal val="#ppt_x"/>
                                          </p:val>
                                        </p:tav>
                                      </p:tavLst>
                                    </p:anim>
                                    <p:anim calcmode="lin" valueType="num">
                                      <p:cBhvr>
                                        <p:cTn id="56" dur="500" fill="hold"/>
                                        <p:tgtEl>
                                          <p:spTgt spid="14345"/>
                                        </p:tgtEl>
                                        <p:attrNameLst>
                                          <p:attrName>ppt_y</p:attrName>
                                        </p:attrNameLst>
                                      </p:cBhvr>
                                      <p:tavLst>
                                        <p:tav tm="100000">
                                          <p:val>
                                            <p:strVal val="1+#ppt_h/2"/>
                                          </p:val>
                                        </p:tav>
                                        <p:tav tm="100000">
                                          <p:val>
                                            <p:strVal val="#ppt_y"/>
                                          </p:val>
                                        </p:tav>
                                      </p:tavLst>
                                    </p:anim>
                                  </p:childTnLst>
                                </p:cTn>
                              </p:par>
                            </p:childTnLst>
                          </p:cTn>
                        </p:par>
                        <p:par>
                          <p:cTn id="57" fill="hold">
                            <p:stCondLst>
                              <p:cond delay="0"/>
                            </p:stCondLst>
                            <p:childTnLst>
                              <p:par>
                                <p:cTn id="58" presetID="2" presetClass="entr" presetSubtype="4" fill="hold" nodeType="afterEffect">
                                  <p:stCondLst>
                                    <p:cond delay="0"/>
                                  </p:stCondLst>
                                  <p:childTnLst>
                                    <p:set>
                                      <p:cBhvr>
                                        <p:cTn id="59" dur="4" fill="hold">
                                          <p:stCondLst>
                                            <p:cond delay="0"/>
                                          </p:stCondLst>
                                        </p:cTn>
                                        <p:tgtEl>
                                          <p:spTgt spid="14348"/>
                                        </p:tgtEl>
                                        <p:attrNameLst>
                                          <p:attrName>style.visibility</p:attrName>
                                        </p:attrNameLst>
                                      </p:cBhvr>
                                      <p:to>
                                        <p:strVal val="visible"/>
                                      </p:to>
                                    </p:set>
                                    <p:anim calcmode="lin" valueType="num">
                                      <p:cBhvr>
                                        <p:cTn id="60" dur="2000" fill="hold"/>
                                        <p:tgtEl>
                                          <p:spTgt spid="14348"/>
                                        </p:tgtEl>
                                        <p:attrNameLst>
                                          <p:attrName>ppt_x</p:attrName>
                                        </p:attrNameLst>
                                      </p:cBhvr>
                                      <p:tavLst>
                                        <p:tav tm="100000">
                                          <p:val>
                                            <p:strVal val="#ppt_x"/>
                                          </p:val>
                                        </p:tav>
                                        <p:tav tm="100000">
                                          <p:val>
                                            <p:strVal val="#ppt_x"/>
                                          </p:val>
                                        </p:tav>
                                      </p:tavLst>
                                    </p:anim>
                                    <p:anim calcmode="lin" valueType="num">
                                      <p:cBhvr>
                                        <p:cTn id="61" dur="2000" fill="hold"/>
                                        <p:tgtEl>
                                          <p:spTgt spid="14348"/>
                                        </p:tgtEl>
                                        <p:attrNameLst>
                                          <p:attrName>ppt_y</p:attrName>
                                        </p:attrNameLst>
                                      </p:cBhvr>
                                      <p:tavLst>
                                        <p:tav tm="10000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AutoShape 1"/>
          <p:cNvSpPr>
            <a:spLocks noChangeArrowheads="1"/>
          </p:cNvSpPr>
          <p:nvPr/>
        </p:nvSpPr>
        <p:spPr bwMode="auto">
          <a:xfrm>
            <a:off x="2160588" y="1439863"/>
            <a:ext cx="3937000" cy="3132137"/>
          </a:xfrm>
          <a:prstGeom prst="roundRect">
            <a:avLst>
              <a:gd name="adj" fmla="val 46"/>
            </a:avLst>
          </a:prstGeom>
          <a:noFill/>
          <a:ln w="9525">
            <a:noFill/>
            <a:round/>
            <a:headEnd/>
            <a:tailEnd/>
          </a:ln>
        </p:spPr>
        <p:txBody>
          <a:bodyPr wrap="none" anchor="ctr"/>
          <a:lstStyle/>
          <a:p>
            <a:endParaRPr lang="en-GB">
              <a:latin typeface="Book Antiqua" pitchFamily="18" charset="0"/>
            </a:endParaRPr>
          </a:p>
        </p:txBody>
      </p:sp>
      <p:pic>
        <p:nvPicPr>
          <p:cNvPr id="6147" name="Picture 2"/>
          <p:cNvPicPr>
            <a:picLocks noChangeAspect="1" noChangeArrowheads="1"/>
          </p:cNvPicPr>
          <p:nvPr/>
        </p:nvPicPr>
        <p:blipFill>
          <a:blip r:embed="rId3" cstate="print"/>
          <a:srcRect/>
          <a:stretch>
            <a:fillRect/>
          </a:stretch>
        </p:blipFill>
        <p:spPr bwMode="auto">
          <a:xfrm>
            <a:off x="642938" y="1357313"/>
            <a:ext cx="5973762" cy="5119687"/>
          </a:xfrm>
          <a:prstGeom prst="rect">
            <a:avLst/>
          </a:prstGeom>
          <a:solidFill>
            <a:schemeClr val="bg1"/>
          </a:solidFill>
          <a:ln w="36000">
            <a:solidFill>
              <a:srgbClr val="000000"/>
            </a:solidFill>
            <a:round/>
            <a:headEnd/>
            <a:tailEnd/>
          </a:ln>
        </p:spPr>
      </p:pic>
      <p:sp>
        <p:nvSpPr>
          <p:cNvPr id="6148" name="Text Box 3"/>
          <p:cNvSpPr txBox="1">
            <a:spLocks noChangeArrowheads="1"/>
          </p:cNvSpPr>
          <p:nvPr/>
        </p:nvSpPr>
        <p:spPr bwMode="auto">
          <a:xfrm>
            <a:off x="6840538" y="3851275"/>
            <a:ext cx="2160587" cy="1360488"/>
          </a:xfrm>
          <a:prstGeom prst="rect">
            <a:avLst/>
          </a:prstGeom>
          <a:noFill/>
          <a:ln w="9525">
            <a:noFill/>
            <a:round/>
            <a:headEnd/>
            <a:tailEnd/>
          </a:ln>
        </p:spPr>
        <p:txBody>
          <a:bodyPr lIns="0" tIns="0" rIns="0" bIns="0" anchor="ctr"/>
          <a:lstStyle/>
          <a:p>
            <a:pPr>
              <a:lnSpc>
                <a:spcPct val="93000"/>
              </a:lnSpc>
              <a:spcAft>
                <a:spcPts val="575"/>
              </a:spcAft>
              <a:buSzPct val="45000"/>
              <a:buFont typeface="Wingdings" pitchFamily="2" charset="2"/>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400" i="1">
                <a:solidFill>
                  <a:srgbClr val="000000"/>
                </a:solidFill>
                <a:latin typeface="Book Antiqua" pitchFamily="18" charset="0"/>
              </a:rPr>
              <a:t>Source: </a:t>
            </a:r>
            <a:br>
              <a:rPr lang="en-GB" sz="1400" i="1">
                <a:solidFill>
                  <a:srgbClr val="000000"/>
                </a:solidFill>
                <a:latin typeface="Book Antiqua" pitchFamily="18" charset="0"/>
              </a:rPr>
            </a:br>
            <a:r>
              <a:rPr lang="en-GB" sz="1400" i="1">
                <a:solidFill>
                  <a:srgbClr val="000000"/>
                </a:solidFill>
                <a:latin typeface="Book Antiqua" pitchFamily="18" charset="0"/>
              </a:rPr>
              <a:t>Professor Steve Molyneux</a:t>
            </a:r>
            <a:br>
              <a:rPr lang="en-GB" sz="1400" i="1">
                <a:solidFill>
                  <a:srgbClr val="000000"/>
                </a:solidFill>
                <a:latin typeface="Book Antiqua" pitchFamily="18" charset="0"/>
              </a:rPr>
            </a:br>
            <a:r>
              <a:rPr lang="en-GB" sz="1400" i="1">
                <a:solidFill>
                  <a:srgbClr val="000000"/>
                </a:solidFill>
                <a:latin typeface="Book Antiqua" pitchFamily="18" charset="0"/>
              </a:rPr>
              <a:t>Learning Lab</a:t>
            </a:r>
          </a:p>
        </p:txBody>
      </p:sp>
      <p:sp>
        <p:nvSpPr>
          <p:cNvPr id="5" name="TextBox 4"/>
          <p:cNvSpPr txBox="1"/>
          <p:nvPr/>
        </p:nvSpPr>
        <p:spPr>
          <a:xfrm>
            <a:off x="1428750" y="1428750"/>
            <a:ext cx="4286250" cy="800100"/>
          </a:xfrm>
          <a:prstGeom prst="rect">
            <a:avLst/>
          </a:prstGeom>
          <a:solidFill>
            <a:schemeClr val="tx1"/>
          </a:solidFill>
          <a:ln>
            <a:noFill/>
          </a:ln>
        </p:spPr>
        <p:txBody>
          <a:bodyPr>
            <a:spAutoFit/>
          </a:bodyPr>
          <a:lstStyle/>
          <a:p>
            <a:pPr fontAlgn="auto">
              <a:spcBef>
                <a:spcPts val="0"/>
              </a:spcBef>
              <a:spcAft>
                <a:spcPts val="0"/>
              </a:spcAft>
              <a:defRPr/>
            </a:pPr>
            <a:r>
              <a:rPr lang="en-GB" sz="2800" i="1" dirty="0">
                <a:solidFill>
                  <a:schemeClr val="bg1"/>
                </a:solidFill>
                <a:effectLst>
                  <a:outerShdw blurRad="38100" dist="38100" dir="2700000" algn="tl">
                    <a:srgbClr val="000000">
                      <a:alpha val="43137"/>
                    </a:srgbClr>
                  </a:outerShdw>
                </a:effectLst>
                <a:latin typeface="+mn-lt"/>
                <a:cs typeface="+mn-cs"/>
              </a:rPr>
              <a:t>It’s a media rich world...</a:t>
            </a:r>
          </a:p>
          <a:p>
            <a:pPr fontAlgn="auto">
              <a:spcBef>
                <a:spcPts val="0"/>
              </a:spcBef>
              <a:spcAft>
                <a:spcPts val="0"/>
              </a:spcAft>
              <a:defRPr/>
            </a:pPr>
            <a:endParaRPr lang="en-GB" dirty="0">
              <a:latin typeface="+mn-lt"/>
              <a:cs typeface="+mn-cs"/>
            </a:endParaRPr>
          </a:p>
        </p:txBody>
      </p:sp>
      <p:sp>
        <p:nvSpPr>
          <p:cNvPr id="6150" name="TextBox 5"/>
          <p:cNvSpPr txBox="1">
            <a:spLocks noChangeArrowheads="1"/>
          </p:cNvSpPr>
          <p:nvPr/>
        </p:nvSpPr>
        <p:spPr bwMode="auto">
          <a:xfrm>
            <a:off x="214313" y="214313"/>
            <a:ext cx="8929687" cy="822325"/>
          </a:xfrm>
          <a:prstGeom prst="rect">
            <a:avLst/>
          </a:prstGeom>
          <a:noFill/>
          <a:ln w="9525">
            <a:noFill/>
            <a:miter lim="800000"/>
            <a:headEnd/>
            <a:tailEnd/>
          </a:ln>
        </p:spPr>
        <p:txBody>
          <a:bodyPr>
            <a:spAutoFit/>
          </a:bodyPr>
          <a:lstStyle/>
          <a:p>
            <a:r>
              <a:rPr lang="en-GB" sz="2400" i="1" dirty="0" err="1">
                <a:latin typeface="Book Antiqua" pitchFamily="18" charset="0"/>
              </a:rPr>
              <a:t>Ofsted</a:t>
            </a:r>
            <a:r>
              <a:rPr lang="en-GB" sz="2400" i="1" dirty="0">
                <a:latin typeface="Book Antiqua" pitchFamily="18" charset="0"/>
              </a:rPr>
              <a:t> say that on average children look at five different screens</a:t>
            </a:r>
          </a:p>
          <a:p>
            <a:r>
              <a:rPr lang="en-GB" sz="2400" i="1" dirty="0">
                <a:latin typeface="Book Antiqua" pitchFamily="18" charset="0"/>
              </a:rPr>
              <a:t>every day...let’s give children some ownership over them.</a:t>
            </a:r>
          </a:p>
        </p:txBody>
      </p:sp>
    </p:spTree>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1"/>
          <p:cNvPicPr>
            <a:picLocks noChangeAspect="1" noChangeArrowheads="1"/>
          </p:cNvPicPr>
          <p:nvPr/>
        </p:nvPicPr>
        <p:blipFill>
          <a:blip r:embed="rId3" cstate="print"/>
          <a:srcRect/>
          <a:stretch>
            <a:fillRect/>
          </a:stretch>
        </p:blipFill>
        <p:spPr bwMode="auto">
          <a:xfrm>
            <a:off x="2195513" y="3284538"/>
            <a:ext cx="4968875" cy="1212850"/>
          </a:xfrm>
          <a:prstGeom prst="rect">
            <a:avLst/>
          </a:prstGeom>
          <a:noFill/>
          <a:ln w="9525">
            <a:noFill/>
            <a:round/>
            <a:headEnd/>
            <a:tailEnd/>
          </a:ln>
        </p:spPr>
      </p:pic>
      <p:pic>
        <p:nvPicPr>
          <p:cNvPr id="9218" name="Picture 2"/>
          <p:cNvPicPr>
            <a:picLocks noChangeAspect="1" noChangeArrowheads="1"/>
          </p:cNvPicPr>
          <p:nvPr/>
        </p:nvPicPr>
        <p:blipFill>
          <a:blip r:embed="rId4" cstate="print"/>
          <a:srcRect/>
          <a:stretch>
            <a:fillRect/>
          </a:stretch>
        </p:blipFill>
        <p:spPr bwMode="auto">
          <a:xfrm>
            <a:off x="3419475" y="2997200"/>
            <a:ext cx="1866900" cy="1685925"/>
          </a:xfrm>
          <a:prstGeom prst="rect">
            <a:avLst/>
          </a:prstGeom>
          <a:noFill/>
          <a:ln w="9525">
            <a:noFill/>
            <a:round/>
            <a:headEnd/>
            <a:tailEnd/>
          </a:ln>
        </p:spPr>
      </p:pic>
      <p:grpSp>
        <p:nvGrpSpPr>
          <p:cNvPr id="2" name="Group 4"/>
          <p:cNvGrpSpPr>
            <a:grpSpLocks/>
          </p:cNvGrpSpPr>
          <p:nvPr/>
        </p:nvGrpSpPr>
        <p:grpSpPr bwMode="auto">
          <a:xfrm>
            <a:off x="582613" y="1589088"/>
            <a:ext cx="8099425" cy="1041400"/>
            <a:chOff x="340" y="454"/>
            <a:chExt cx="5102" cy="656"/>
          </a:xfrm>
        </p:grpSpPr>
        <p:sp>
          <p:nvSpPr>
            <p:cNvPr id="7178" name="WordArt 5"/>
            <p:cNvSpPr>
              <a:spLocks noChangeArrowheads="1" noChangeShapeType="1" noTextEdit="1"/>
            </p:cNvSpPr>
            <p:nvPr/>
          </p:nvSpPr>
          <p:spPr bwMode="auto">
            <a:xfrm>
              <a:off x="3515" y="454"/>
              <a:ext cx="1928" cy="227"/>
            </a:xfrm>
            <a:prstGeom prst="rect">
              <a:avLst/>
            </a:prstGeom>
          </p:spPr>
          <p:txBody>
            <a:bodyPr wrap="none" fromWordArt="1">
              <a:prstTxWarp prst="textPlain">
                <a:avLst>
                  <a:gd name="adj" fmla="val 50000"/>
                </a:avLst>
              </a:prstTxWarp>
            </a:bodyPr>
            <a:lstStyle/>
            <a:p>
              <a:pPr algn="ctr"/>
              <a:r>
                <a:rPr lang="en-GB" sz="3600" kern="10">
                  <a:ln w="9360">
                    <a:solidFill>
                      <a:srgbClr val="000000"/>
                    </a:solidFill>
                    <a:miter lim="800000"/>
                    <a:headEnd/>
                    <a:tailEnd/>
                  </a:ln>
                  <a:gradFill rotWithShape="1">
                    <a:gsLst>
                      <a:gs pos="0">
                        <a:srgbClr val="FFFF00"/>
                      </a:gs>
                      <a:gs pos="100000">
                        <a:srgbClr val="800000"/>
                      </a:gs>
                    </a:gsLst>
                    <a:path path="rect">
                      <a:fillToRect l="50000" t="50000" r="50000" b="50000"/>
                    </a:path>
                  </a:gradFill>
                  <a:latin typeface="Arial Black"/>
                </a:rPr>
                <a:t>Communication</a:t>
              </a:r>
            </a:p>
          </p:txBody>
        </p:sp>
        <p:sp>
          <p:nvSpPr>
            <p:cNvPr id="7179" name="WordArt 6"/>
            <p:cNvSpPr>
              <a:spLocks noChangeArrowheads="1" noChangeShapeType="1" noTextEdit="1"/>
            </p:cNvSpPr>
            <p:nvPr/>
          </p:nvSpPr>
          <p:spPr bwMode="auto">
            <a:xfrm>
              <a:off x="340" y="454"/>
              <a:ext cx="1928" cy="227"/>
            </a:xfrm>
            <a:prstGeom prst="rect">
              <a:avLst/>
            </a:prstGeom>
          </p:spPr>
          <p:txBody>
            <a:bodyPr wrap="none" fromWordArt="1">
              <a:prstTxWarp prst="textPlain">
                <a:avLst>
                  <a:gd name="adj" fmla="val 50000"/>
                </a:avLst>
              </a:prstTxWarp>
            </a:bodyPr>
            <a:lstStyle/>
            <a:p>
              <a:pPr algn="ctr"/>
              <a:r>
                <a:rPr lang="en-GB" sz="3600" kern="10">
                  <a:ln w="9360">
                    <a:solidFill>
                      <a:srgbClr val="000000"/>
                    </a:solidFill>
                    <a:miter lim="800000"/>
                    <a:headEnd/>
                    <a:tailEnd/>
                  </a:ln>
                  <a:gradFill rotWithShape="1">
                    <a:gsLst>
                      <a:gs pos="0">
                        <a:srgbClr val="FFFF00"/>
                      </a:gs>
                      <a:gs pos="100000">
                        <a:srgbClr val="800000"/>
                      </a:gs>
                    </a:gsLst>
                    <a:path path="rect">
                      <a:fillToRect l="50000" t="50000" r="50000" b="50000"/>
                    </a:path>
                  </a:gradFill>
                  <a:latin typeface="Arial Black"/>
                </a:rPr>
                <a:t>Creativity</a:t>
              </a:r>
            </a:p>
          </p:txBody>
        </p:sp>
        <p:sp>
          <p:nvSpPr>
            <p:cNvPr id="7180" name="WordArt 7"/>
            <p:cNvSpPr>
              <a:spLocks noChangeArrowheads="1" noChangeShapeType="1" noTextEdit="1"/>
            </p:cNvSpPr>
            <p:nvPr/>
          </p:nvSpPr>
          <p:spPr bwMode="auto">
            <a:xfrm>
              <a:off x="2000" y="907"/>
              <a:ext cx="1855" cy="204"/>
            </a:xfrm>
            <a:prstGeom prst="rect">
              <a:avLst/>
            </a:prstGeom>
          </p:spPr>
          <p:txBody>
            <a:bodyPr wrap="none" fromWordArt="1">
              <a:prstTxWarp prst="textPlain">
                <a:avLst>
                  <a:gd name="adj" fmla="val 50000"/>
                </a:avLst>
              </a:prstTxWarp>
            </a:bodyPr>
            <a:lstStyle/>
            <a:p>
              <a:pPr algn="ctr"/>
              <a:r>
                <a:rPr lang="en-GB" sz="3600" kern="10">
                  <a:ln w="9360">
                    <a:solidFill>
                      <a:srgbClr val="000000"/>
                    </a:solidFill>
                    <a:miter lim="800000"/>
                    <a:headEnd/>
                    <a:tailEnd/>
                  </a:ln>
                  <a:gradFill rotWithShape="1">
                    <a:gsLst>
                      <a:gs pos="0">
                        <a:srgbClr val="FFFF00"/>
                      </a:gs>
                      <a:gs pos="100000">
                        <a:srgbClr val="800000"/>
                      </a:gs>
                    </a:gsLst>
                    <a:path path="rect">
                      <a:fillToRect l="50000" t="50000" r="50000" b="50000"/>
                    </a:path>
                  </a:gradFill>
                  <a:latin typeface="Arial Black"/>
                </a:rPr>
                <a:t>Collaboration</a:t>
              </a:r>
            </a:p>
          </p:txBody>
        </p:sp>
      </p:grpSp>
      <p:grpSp>
        <p:nvGrpSpPr>
          <p:cNvPr id="3" name="Group 8"/>
          <p:cNvGrpSpPr>
            <a:grpSpLocks/>
          </p:cNvGrpSpPr>
          <p:nvPr/>
        </p:nvGrpSpPr>
        <p:grpSpPr bwMode="auto">
          <a:xfrm>
            <a:off x="582613" y="5008563"/>
            <a:ext cx="7559675" cy="1114425"/>
            <a:chOff x="340" y="2608"/>
            <a:chExt cx="4762" cy="702"/>
          </a:xfrm>
        </p:grpSpPr>
        <p:sp>
          <p:nvSpPr>
            <p:cNvPr id="7175" name="WordArt 9"/>
            <p:cNvSpPr>
              <a:spLocks noChangeArrowheads="1" noChangeShapeType="1" noTextEdit="1"/>
            </p:cNvSpPr>
            <p:nvPr/>
          </p:nvSpPr>
          <p:spPr bwMode="auto">
            <a:xfrm>
              <a:off x="340" y="2608"/>
              <a:ext cx="1970" cy="282"/>
            </a:xfrm>
            <a:prstGeom prst="rect">
              <a:avLst/>
            </a:prstGeom>
          </p:spPr>
          <p:txBody>
            <a:bodyPr wrap="none" fromWordArt="1">
              <a:prstTxWarp prst="textPlain">
                <a:avLst>
                  <a:gd name="adj" fmla="val 50000"/>
                </a:avLst>
              </a:prstTxWarp>
            </a:bodyPr>
            <a:lstStyle/>
            <a:p>
              <a:pPr algn="ctr"/>
              <a:r>
                <a:rPr lang="en-GB" sz="3600" kern="10">
                  <a:ln w="9360">
                    <a:solidFill>
                      <a:srgbClr val="000000"/>
                    </a:solidFill>
                    <a:miter lim="800000"/>
                    <a:headEnd/>
                    <a:tailEnd/>
                  </a:ln>
                  <a:gradFill rotWithShape="1">
                    <a:gsLst>
                      <a:gs pos="0">
                        <a:srgbClr val="FFFF00"/>
                      </a:gs>
                      <a:gs pos="100000">
                        <a:srgbClr val="800000"/>
                      </a:gs>
                    </a:gsLst>
                    <a:path path="rect">
                      <a:fillToRect l="50000" t="50000" r="50000" b="50000"/>
                    </a:path>
                  </a:gradFill>
                  <a:latin typeface="Arial Black"/>
                </a:rPr>
                <a:t>Challenge</a:t>
              </a:r>
            </a:p>
          </p:txBody>
        </p:sp>
        <p:sp>
          <p:nvSpPr>
            <p:cNvPr id="7176" name="WordArt 10"/>
            <p:cNvSpPr>
              <a:spLocks noChangeArrowheads="1" noChangeShapeType="1" noTextEdit="1"/>
            </p:cNvSpPr>
            <p:nvPr/>
          </p:nvSpPr>
          <p:spPr bwMode="auto">
            <a:xfrm>
              <a:off x="2041" y="3061"/>
              <a:ext cx="1134" cy="250"/>
            </a:xfrm>
            <a:prstGeom prst="rect">
              <a:avLst/>
            </a:prstGeom>
          </p:spPr>
          <p:txBody>
            <a:bodyPr wrap="none" fromWordArt="1">
              <a:prstTxWarp prst="textPlain">
                <a:avLst>
                  <a:gd name="adj" fmla="val 50000"/>
                </a:avLst>
              </a:prstTxWarp>
            </a:bodyPr>
            <a:lstStyle/>
            <a:p>
              <a:pPr algn="ctr"/>
              <a:r>
                <a:rPr lang="en-GB" sz="3600" kern="10">
                  <a:ln w="9360">
                    <a:solidFill>
                      <a:srgbClr val="000000"/>
                    </a:solidFill>
                    <a:miter lim="800000"/>
                    <a:headEnd/>
                    <a:tailEnd/>
                  </a:ln>
                  <a:gradFill rotWithShape="1">
                    <a:gsLst>
                      <a:gs pos="0">
                        <a:srgbClr val="FFFF00"/>
                      </a:gs>
                      <a:gs pos="100000">
                        <a:srgbClr val="800000"/>
                      </a:gs>
                    </a:gsLst>
                    <a:path path="rect">
                      <a:fillToRect l="50000" t="50000" r="50000" b="50000"/>
                    </a:path>
                  </a:gradFill>
                  <a:latin typeface="Arial Black"/>
                </a:rPr>
                <a:t>Craft</a:t>
              </a:r>
            </a:p>
          </p:txBody>
        </p:sp>
        <p:sp>
          <p:nvSpPr>
            <p:cNvPr id="7177" name="WordArt 11"/>
            <p:cNvSpPr>
              <a:spLocks noChangeArrowheads="1" noChangeShapeType="1" noTextEdit="1"/>
            </p:cNvSpPr>
            <p:nvPr/>
          </p:nvSpPr>
          <p:spPr bwMode="auto">
            <a:xfrm>
              <a:off x="3175" y="2608"/>
              <a:ext cx="1928" cy="227"/>
            </a:xfrm>
            <a:prstGeom prst="rect">
              <a:avLst/>
            </a:prstGeom>
          </p:spPr>
          <p:txBody>
            <a:bodyPr wrap="none" fromWordArt="1">
              <a:prstTxWarp prst="textPlain">
                <a:avLst>
                  <a:gd name="adj" fmla="val 50000"/>
                </a:avLst>
              </a:prstTxWarp>
            </a:bodyPr>
            <a:lstStyle/>
            <a:p>
              <a:pPr algn="ctr"/>
              <a:r>
                <a:rPr lang="en-GB" sz="3600" kern="10">
                  <a:ln w="9360">
                    <a:solidFill>
                      <a:srgbClr val="000000"/>
                    </a:solidFill>
                    <a:miter lim="800000"/>
                    <a:headEnd/>
                    <a:tailEnd/>
                  </a:ln>
                  <a:gradFill rotWithShape="1">
                    <a:gsLst>
                      <a:gs pos="0">
                        <a:srgbClr val="FFFF00"/>
                      </a:gs>
                      <a:gs pos="100000">
                        <a:srgbClr val="800000"/>
                      </a:gs>
                    </a:gsLst>
                    <a:path path="rect">
                      <a:fillToRect l="50000" t="50000" r="50000" b="50000"/>
                    </a:path>
                  </a:gradFill>
                  <a:latin typeface="Arial Black"/>
                </a:rPr>
                <a:t>Confidence</a:t>
              </a:r>
            </a:p>
          </p:txBody>
        </p:sp>
      </p:grpSp>
      <p:sp>
        <p:nvSpPr>
          <p:cNvPr id="13" name="Title 1"/>
          <p:cNvSpPr>
            <a:spLocks noGrp="1"/>
          </p:cNvSpPr>
          <p:nvPr>
            <p:ph type="title"/>
          </p:nvPr>
        </p:nvSpPr>
        <p:spPr>
          <a:xfrm>
            <a:off x="500034" y="214290"/>
            <a:ext cx="8229600" cy="1143000"/>
          </a:xfrm>
        </p:spPr>
        <p:txBody>
          <a:bodyPr/>
          <a:lstStyle/>
          <a:p>
            <a:pPr eaLnBrk="1" fontAlgn="auto" hangingPunct="1">
              <a:spcAft>
                <a:spcPts val="0"/>
              </a:spcAft>
              <a:defRPr/>
            </a:pPr>
            <a:r>
              <a:rPr lang="en-GB" dirty="0" smtClean="0"/>
              <a:t>So, why movie making?</a:t>
            </a:r>
            <a:endParaRPr lang="en-GB"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000" fill="hold"/>
                                        <p:tgtEl>
                                          <p:spTgt spid="9218"/>
                                        </p:tgtEl>
                                        <p:attrNameLst>
                                          <p:attrName>r</p:attrName>
                                        </p:attrNameLst>
                                      </p:cBhvr>
                                    </p:animRo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ppt_x</p:attrName>
                                        </p:attrNameLst>
                                      </p:cBhvr>
                                      <p:tavLst>
                                        <p:tav tm="100000">
                                          <p:val>
                                            <p:strVal val="#ppt_x"/>
                                          </p:val>
                                        </p:tav>
                                        <p:tav tm="100000">
                                          <p:val>
                                            <p:strVal val="#ppt_x"/>
                                          </p:val>
                                        </p:tav>
                                      </p:tavLst>
                                    </p:anim>
                                    <p:anim calcmode="lin" valueType="num">
                                      <p:cBhvr>
                                        <p:cTn id="12" dur="500" fill="hold"/>
                                        <p:tgtEl>
                                          <p:spTgt spid="3"/>
                                        </p:tgtEl>
                                        <p:attrNameLst>
                                          <p:attrName>ppt_y</p:attrName>
                                        </p:attrNameLst>
                                      </p:cBhvr>
                                      <p:tavLst>
                                        <p:tav tm="10000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1214422"/>
            <a:ext cx="8229600" cy="1143000"/>
          </a:xfrm>
        </p:spPr>
        <p:txBody>
          <a:bodyPr/>
          <a:lstStyle/>
          <a:p>
            <a:pPr eaLnBrk="1" fontAlgn="auto" hangingPunct="1">
              <a:spcAft>
                <a:spcPts val="0"/>
              </a:spcAft>
              <a:defRPr/>
            </a:pPr>
            <a:r>
              <a:rPr lang="en-GB" dirty="0" smtClean="0">
                <a:effectLst>
                  <a:outerShdw blurRad="114300" dist="279400" dir="2700000" algn="tl" rotWithShape="0">
                    <a:srgbClr val="000000"/>
                  </a:outerShdw>
                </a:effectLst>
              </a:rPr>
              <a:t>Benefits of movie making </a:t>
            </a:r>
            <a:endParaRPr lang="en-GB" dirty="0">
              <a:effectLst>
                <a:outerShdw blurRad="114300" dist="279400" dir="2700000" algn="tl" rotWithShape="0">
                  <a:srgbClr val="000000"/>
                </a:outerShdw>
              </a:effectLst>
            </a:endParaRPr>
          </a:p>
        </p:txBody>
      </p:sp>
      <p:grpSp>
        <p:nvGrpSpPr>
          <p:cNvPr id="3" name="Group 4"/>
          <p:cNvGrpSpPr>
            <a:grpSpLocks/>
          </p:cNvGrpSpPr>
          <p:nvPr/>
        </p:nvGrpSpPr>
        <p:grpSpPr bwMode="auto">
          <a:xfrm>
            <a:off x="142875" y="214313"/>
            <a:ext cx="3775075" cy="839787"/>
            <a:chOff x="340" y="454"/>
            <a:chExt cx="5102" cy="656"/>
          </a:xfrm>
        </p:grpSpPr>
        <p:sp>
          <p:nvSpPr>
            <p:cNvPr id="8203" name="WordArt 5"/>
            <p:cNvSpPr>
              <a:spLocks noChangeArrowheads="1" noChangeShapeType="1" noTextEdit="1"/>
            </p:cNvSpPr>
            <p:nvPr/>
          </p:nvSpPr>
          <p:spPr bwMode="auto">
            <a:xfrm>
              <a:off x="3515" y="454"/>
              <a:ext cx="1928" cy="227"/>
            </a:xfrm>
            <a:prstGeom prst="rect">
              <a:avLst/>
            </a:prstGeom>
          </p:spPr>
          <p:txBody>
            <a:bodyPr wrap="none" fromWordArt="1">
              <a:prstTxWarp prst="textPlain">
                <a:avLst>
                  <a:gd name="adj" fmla="val 50000"/>
                </a:avLst>
              </a:prstTxWarp>
            </a:bodyPr>
            <a:lstStyle/>
            <a:p>
              <a:pPr algn="ctr"/>
              <a:r>
                <a:rPr lang="en-GB" sz="3600" kern="10">
                  <a:ln w="9360">
                    <a:solidFill>
                      <a:srgbClr val="000000"/>
                    </a:solidFill>
                    <a:miter lim="800000"/>
                    <a:headEnd/>
                    <a:tailEnd/>
                  </a:ln>
                  <a:gradFill rotWithShape="1">
                    <a:gsLst>
                      <a:gs pos="0">
                        <a:srgbClr val="FFFF00"/>
                      </a:gs>
                      <a:gs pos="100000">
                        <a:srgbClr val="800000"/>
                      </a:gs>
                    </a:gsLst>
                    <a:path path="rect">
                      <a:fillToRect l="50000" t="50000" r="50000" b="50000"/>
                    </a:path>
                  </a:gradFill>
                  <a:latin typeface="Arial Black"/>
                </a:rPr>
                <a:t>Communication</a:t>
              </a:r>
            </a:p>
          </p:txBody>
        </p:sp>
        <p:sp>
          <p:nvSpPr>
            <p:cNvPr id="8204" name="WordArt 6"/>
            <p:cNvSpPr>
              <a:spLocks noChangeArrowheads="1" noChangeShapeType="1" noTextEdit="1"/>
            </p:cNvSpPr>
            <p:nvPr/>
          </p:nvSpPr>
          <p:spPr bwMode="auto">
            <a:xfrm>
              <a:off x="340" y="454"/>
              <a:ext cx="1928" cy="227"/>
            </a:xfrm>
            <a:prstGeom prst="rect">
              <a:avLst/>
            </a:prstGeom>
          </p:spPr>
          <p:txBody>
            <a:bodyPr wrap="none" fromWordArt="1">
              <a:prstTxWarp prst="textPlain">
                <a:avLst>
                  <a:gd name="adj" fmla="val 50000"/>
                </a:avLst>
              </a:prstTxWarp>
            </a:bodyPr>
            <a:lstStyle/>
            <a:p>
              <a:pPr algn="ctr"/>
              <a:r>
                <a:rPr lang="en-GB" sz="3600" kern="10" dirty="0">
                  <a:ln w="9360">
                    <a:solidFill>
                      <a:srgbClr val="000000"/>
                    </a:solidFill>
                    <a:miter lim="800000"/>
                    <a:headEnd/>
                    <a:tailEnd/>
                  </a:ln>
                  <a:gradFill rotWithShape="1">
                    <a:gsLst>
                      <a:gs pos="0">
                        <a:srgbClr val="FFFF00"/>
                      </a:gs>
                      <a:gs pos="100000">
                        <a:srgbClr val="800000"/>
                      </a:gs>
                    </a:gsLst>
                    <a:path path="rect">
                      <a:fillToRect l="50000" t="50000" r="50000" b="50000"/>
                    </a:path>
                  </a:gradFill>
                  <a:latin typeface="Arial Black"/>
                </a:rPr>
                <a:t>Creativity</a:t>
              </a:r>
            </a:p>
          </p:txBody>
        </p:sp>
        <p:sp>
          <p:nvSpPr>
            <p:cNvPr id="8205" name="WordArt 7"/>
            <p:cNvSpPr>
              <a:spLocks noChangeArrowheads="1" noChangeShapeType="1" noTextEdit="1"/>
            </p:cNvSpPr>
            <p:nvPr/>
          </p:nvSpPr>
          <p:spPr bwMode="auto">
            <a:xfrm>
              <a:off x="2000" y="907"/>
              <a:ext cx="1855" cy="204"/>
            </a:xfrm>
            <a:prstGeom prst="rect">
              <a:avLst/>
            </a:prstGeom>
          </p:spPr>
          <p:txBody>
            <a:bodyPr wrap="none" fromWordArt="1">
              <a:prstTxWarp prst="textPlain">
                <a:avLst>
                  <a:gd name="adj" fmla="val 50000"/>
                </a:avLst>
              </a:prstTxWarp>
            </a:bodyPr>
            <a:lstStyle/>
            <a:p>
              <a:pPr algn="ctr"/>
              <a:r>
                <a:rPr lang="en-GB" sz="3600" kern="10">
                  <a:ln w="9360">
                    <a:solidFill>
                      <a:srgbClr val="000000"/>
                    </a:solidFill>
                    <a:miter lim="800000"/>
                    <a:headEnd/>
                    <a:tailEnd/>
                  </a:ln>
                  <a:gradFill rotWithShape="1">
                    <a:gsLst>
                      <a:gs pos="0">
                        <a:srgbClr val="FFFF00"/>
                      </a:gs>
                      <a:gs pos="100000">
                        <a:srgbClr val="800000"/>
                      </a:gs>
                    </a:gsLst>
                    <a:path path="rect">
                      <a:fillToRect l="50000" t="50000" r="50000" b="50000"/>
                    </a:path>
                  </a:gradFill>
                  <a:latin typeface="Arial Black"/>
                </a:rPr>
                <a:t>Collaboration</a:t>
              </a:r>
            </a:p>
          </p:txBody>
        </p:sp>
      </p:grpSp>
      <p:grpSp>
        <p:nvGrpSpPr>
          <p:cNvPr id="4" name="Group 8"/>
          <p:cNvGrpSpPr>
            <a:grpSpLocks noGrp="1"/>
          </p:cNvGrpSpPr>
          <p:nvPr>
            <p:ph idx="1"/>
          </p:nvPr>
        </p:nvGrpSpPr>
        <p:grpSpPr bwMode="auto">
          <a:xfrm>
            <a:off x="4857750" y="214313"/>
            <a:ext cx="4071938" cy="857250"/>
            <a:chOff x="340" y="2608"/>
            <a:chExt cx="4762" cy="702"/>
          </a:xfrm>
        </p:grpSpPr>
        <p:sp>
          <p:nvSpPr>
            <p:cNvPr id="8200" name="WordArt 9"/>
            <p:cNvSpPr>
              <a:spLocks noChangeArrowheads="1" noChangeShapeType="1" noTextEdit="1"/>
            </p:cNvSpPr>
            <p:nvPr/>
          </p:nvSpPr>
          <p:spPr bwMode="auto">
            <a:xfrm>
              <a:off x="340" y="2608"/>
              <a:ext cx="1970" cy="282"/>
            </a:xfrm>
            <a:prstGeom prst="rect">
              <a:avLst/>
            </a:prstGeom>
          </p:spPr>
          <p:txBody>
            <a:bodyPr wrap="none" fromWordArt="1">
              <a:prstTxWarp prst="textPlain">
                <a:avLst>
                  <a:gd name="adj" fmla="val 50000"/>
                </a:avLst>
              </a:prstTxWarp>
            </a:bodyPr>
            <a:lstStyle/>
            <a:p>
              <a:pPr algn="ctr"/>
              <a:r>
                <a:rPr lang="en-GB" sz="3600" kern="10">
                  <a:ln w="9360">
                    <a:solidFill>
                      <a:srgbClr val="000000"/>
                    </a:solidFill>
                    <a:miter lim="800000"/>
                    <a:headEnd/>
                    <a:tailEnd/>
                  </a:ln>
                  <a:gradFill rotWithShape="1">
                    <a:gsLst>
                      <a:gs pos="0">
                        <a:srgbClr val="FFFF00"/>
                      </a:gs>
                      <a:gs pos="100000">
                        <a:srgbClr val="800000"/>
                      </a:gs>
                    </a:gsLst>
                    <a:path path="rect">
                      <a:fillToRect l="50000" t="50000" r="50000" b="50000"/>
                    </a:path>
                  </a:gradFill>
                  <a:latin typeface="Arial Black"/>
                </a:rPr>
                <a:t>Challenge</a:t>
              </a:r>
            </a:p>
          </p:txBody>
        </p:sp>
        <p:sp>
          <p:nvSpPr>
            <p:cNvPr id="8201" name="WordArt 10"/>
            <p:cNvSpPr>
              <a:spLocks noChangeArrowheads="1" noChangeShapeType="1" noTextEdit="1"/>
            </p:cNvSpPr>
            <p:nvPr/>
          </p:nvSpPr>
          <p:spPr bwMode="auto">
            <a:xfrm>
              <a:off x="2041" y="3061"/>
              <a:ext cx="1134" cy="250"/>
            </a:xfrm>
            <a:prstGeom prst="rect">
              <a:avLst/>
            </a:prstGeom>
          </p:spPr>
          <p:txBody>
            <a:bodyPr wrap="none" fromWordArt="1">
              <a:prstTxWarp prst="textPlain">
                <a:avLst>
                  <a:gd name="adj" fmla="val 50000"/>
                </a:avLst>
              </a:prstTxWarp>
            </a:bodyPr>
            <a:lstStyle/>
            <a:p>
              <a:pPr algn="ctr"/>
              <a:r>
                <a:rPr lang="en-GB" sz="3600" kern="10">
                  <a:ln w="9360">
                    <a:solidFill>
                      <a:srgbClr val="000000"/>
                    </a:solidFill>
                    <a:miter lim="800000"/>
                    <a:headEnd/>
                    <a:tailEnd/>
                  </a:ln>
                  <a:gradFill rotWithShape="1">
                    <a:gsLst>
                      <a:gs pos="0">
                        <a:srgbClr val="FFFF00"/>
                      </a:gs>
                      <a:gs pos="100000">
                        <a:srgbClr val="800000"/>
                      </a:gs>
                    </a:gsLst>
                    <a:path path="rect">
                      <a:fillToRect l="50000" t="50000" r="50000" b="50000"/>
                    </a:path>
                  </a:gradFill>
                  <a:latin typeface="Arial Black"/>
                </a:rPr>
                <a:t>Craft</a:t>
              </a:r>
            </a:p>
          </p:txBody>
        </p:sp>
        <p:sp>
          <p:nvSpPr>
            <p:cNvPr id="8202" name="WordArt 11"/>
            <p:cNvSpPr>
              <a:spLocks noChangeArrowheads="1" noChangeShapeType="1" noTextEdit="1"/>
            </p:cNvSpPr>
            <p:nvPr/>
          </p:nvSpPr>
          <p:spPr bwMode="auto">
            <a:xfrm>
              <a:off x="3175" y="2608"/>
              <a:ext cx="1928" cy="227"/>
            </a:xfrm>
            <a:prstGeom prst="rect">
              <a:avLst/>
            </a:prstGeom>
          </p:spPr>
          <p:txBody>
            <a:bodyPr wrap="none" fromWordArt="1">
              <a:prstTxWarp prst="textPlain">
                <a:avLst>
                  <a:gd name="adj" fmla="val 50000"/>
                </a:avLst>
              </a:prstTxWarp>
            </a:bodyPr>
            <a:lstStyle/>
            <a:p>
              <a:pPr algn="ctr"/>
              <a:r>
                <a:rPr lang="en-GB" sz="3600" kern="10">
                  <a:ln w="9360">
                    <a:solidFill>
                      <a:srgbClr val="000000"/>
                    </a:solidFill>
                    <a:miter lim="800000"/>
                    <a:headEnd/>
                    <a:tailEnd/>
                  </a:ln>
                  <a:gradFill rotWithShape="1">
                    <a:gsLst>
                      <a:gs pos="0">
                        <a:srgbClr val="FFFF00"/>
                      </a:gs>
                      <a:gs pos="100000">
                        <a:srgbClr val="800000"/>
                      </a:gs>
                    </a:gsLst>
                    <a:path path="rect">
                      <a:fillToRect l="50000" t="50000" r="50000" b="50000"/>
                    </a:path>
                  </a:gradFill>
                  <a:latin typeface="Arial Black"/>
                </a:rPr>
                <a:t>Confidence</a:t>
              </a:r>
            </a:p>
          </p:txBody>
        </p:sp>
      </p:grpSp>
      <p:sp>
        <p:nvSpPr>
          <p:cNvPr id="8197" name="Rectangle 11"/>
          <p:cNvSpPr>
            <a:spLocks noChangeArrowheads="1"/>
          </p:cNvSpPr>
          <p:nvPr/>
        </p:nvSpPr>
        <p:spPr bwMode="auto">
          <a:xfrm>
            <a:off x="214313" y="2786063"/>
            <a:ext cx="4786312" cy="3324225"/>
          </a:xfrm>
          <a:prstGeom prst="rect">
            <a:avLst/>
          </a:prstGeom>
          <a:noFill/>
          <a:ln w="9525">
            <a:noFill/>
            <a:miter lim="800000"/>
            <a:headEnd/>
            <a:tailEnd/>
          </a:ln>
        </p:spPr>
        <p:txBody>
          <a:bodyPr>
            <a:spAutoFit/>
          </a:bodyPr>
          <a:lstStyle/>
          <a:p>
            <a:pPr algn="ctr"/>
            <a:r>
              <a:rPr lang="en-GB" sz="2400">
                <a:latin typeface="Book Antiqua" pitchFamily="18" charset="0"/>
              </a:rPr>
              <a:t>Filmmaking enables children and young people to develop their </a:t>
            </a:r>
            <a:r>
              <a:rPr lang="en-GB" sz="2400" i="1">
                <a:latin typeface="Book Antiqua" pitchFamily="18" charset="0"/>
              </a:rPr>
              <a:t>creative</a:t>
            </a:r>
            <a:r>
              <a:rPr lang="en-GB" sz="2400">
                <a:latin typeface="Book Antiqua" pitchFamily="18" charset="0"/>
              </a:rPr>
              <a:t>, </a:t>
            </a:r>
            <a:r>
              <a:rPr lang="en-GB" sz="2400" i="1">
                <a:latin typeface="Book Antiqua" pitchFamily="18" charset="0"/>
              </a:rPr>
              <a:t>team working </a:t>
            </a:r>
            <a:r>
              <a:rPr lang="en-GB" sz="2400">
                <a:latin typeface="Book Antiqua" pitchFamily="18" charset="0"/>
              </a:rPr>
              <a:t>and </a:t>
            </a:r>
            <a:r>
              <a:rPr lang="en-GB" sz="2400" i="1">
                <a:latin typeface="Book Antiqua" pitchFamily="18" charset="0"/>
              </a:rPr>
              <a:t>technical skills</a:t>
            </a:r>
            <a:r>
              <a:rPr lang="en-GB" sz="2400">
                <a:latin typeface="Book Antiqua" pitchFamily="18" charset="0"/>
              </a:rPr>
              <a:t>, expressing themselves through a media that </a:t>
            </a:r>
            <a:r>
              <a:rPr lang="en-GB" sz="2400" i="1">
                <a:latin typeface="Book Antiqua" pitchFamily="18" charset="0"/>
              </a:rPr>
              <a:t>transcends barriers in academic ability</a:t>
            </a:r>
            <a:r>
              <a:rPr lang="en-GB" sz="2400">
                <a:latin typeface="Book Antiqua" pitchFamily="18" charset="0"/>
              </a:rPr>
              <a:t>, literacy, language and cultural background. </a:t>
            </a:r>
            <a:r>
              <a:rPr lang="en-GB">
                <a:latin typeface="Book Antiqua" pitchFamily="18" charset="0"/>
              </a:rPr>
              <a:t/>
            </a:r>
            <a:br>
              <a:rPr lang="en-GB">
                <a:latin typeface="Book Antiqua" pitchFamily="18" charset="0"/>
              </a:rPr>
            </a:br>
            <a:endParaRPr lang="en-GB">
              <a:latin typeface="Book Antiqua" pitchFamily="18" charset="0"/>
            </a:endParaRPr>
          </a:p>
        </p:txBody>
      </p:sp>
      <p:pic>
        <p:nvPicPr>
          <p:cNvPr id="8198" name="Picture 13" descr="IMG_0225"/>
          <p:cNvPicPr>
            <a:picLocks noChangeAspect="1" noChangeArrowheads="1"/>
          </p:cNvPicPr>
          <p:nvPr/>
        </p:nvPicPr>
        <p:blipFill>
          <a:blip r:embed="rId3" cstate="print"/>
          <a:srcRect/>
          <a:stretch>
            <a:fillRect/>
          </a:stretch>
        </p:blipFill>
        <p:spPr bwMode="auto">
          <a:xfrm>
            <a:off x="5508625" y="2420938"/>
            <a:ext cx="2889250" cy="2166937"/>
          </a:xfrm>
          <a:prstGeom prst="rect">
            <a:avLst/>
          </a:prstGeom>
          <a:noFill/>
          <a:ln w="9525">
            <a:noFill/>
            <a:miter lim="800000"/>
            <a:headEnd/>
            <a:tailEnd/>
          </a:ln>
        </p:spPr>
      </p:pic>
      <p:pic>
        <p:nvPicPr>
          <p:cNvPr id="8199" name="Picture 14" descr="IMG_0229"/>
          <p:cNvPicPr>
            <a:picLocks noChangeAspect="1" noChangeArrowheads="1"/>
          </p:cNvPicPr>
          <p:nvPr/>
        </p:nvPicPr>
        <p:blipFill>
          <a:blip r:embed="rId4" cstate="print"/>
          <a:srcRect/>
          <a:stretch>
            <a:fillRect/>
          </a:stretch>
        </p:blipFill>
        <p:spPr bwMode="auto">
          <a:xfrm>
            <a:off x="5508625" y="4697413"/>
            <a:ext cx="2879725" cy="2160587"/>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500" fill="hold"/>
                                        <p:tgtEl>
                                          <p:spTgt spid="4"/>
                                        </p:tgtEl>
                                        <p:attrNameLst>
                                          <p:attrName>ppt_x</p:attrName>
                                        </p:attrNameLst>
                                      </p:cBhvr>
                                      <p:tavLst>
                                        <p:tav tm="100000">
                                          <p:val>
                                            <p:strVal val="#ppt_x"/>
                                          </p:val>
                                        </p:tav>
                                        <p:tav tm="100000">
                                          <p:val>
                                            <p:strVal val="#ppt_x"/>
                                          </p:val>
                                        </p:tav>
                                      </p:tavLst>
                                    </p:anim>
                                    <p:anim calcmode="lin" valueType="num">
                                      <p:cBhvr>
                                        <p:cTn id="14" dur="500" fill="hold"/>
                                        <p:tgtEl>
                                          <p:spTgt spid="4"/>
                                        </p:tgtEl>
                                        <p:attrNameLst>
                                          <p:attrName>ppt_y</p:attrName>
                                        </p:attrNameLst>
                                      </p:cBhvr>
                                      <p:tavLst>
                                        <p:tav tm="10000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a:xfrm>
            <a:off x="214313" y="285750"/>
            <a:ext cx="3929062" cy="1643063"/>
          </a:xfrm>
          <a:prstGeom prst="round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b="1" dirty="0">
              <a:solidFill>
                <a:schemeClr val="bg1"/>
              </a:solidFill>
            </a:endParaRPr>
          </a:p>
          <a:p>
            <a:pPr algn="ctr" fontAlgn="auto">
              <a:spcBef>
                <a:spcPts val="0"/>
              </a:spcBef>
              <a:spcAft>
                <a:spcPts val="0"/>
              </a:spcAft>
              <a:defRPr/>
            </a:pPr>
            <a:r>
              <a:rPr lang="en-GB" b="1" dirty="0">
                <a:solidFill>
                  <a:schemeClr val="bg1"/>
                </a:solidFill>
              </a:rPr>
              <a:t>It's a great leveller: </a:t>
            </a:r>
            <a:br>
              <a:rPr lang="en-GB" b="1" dirty="0">
                <a:solidFill>
                  <a:schemeClr val="bg1"/>
                </a:solidFill>
              </a:rPr>
            </a:br>
            <a:r>
              <a:rPr lang="en-GB" sz="1600" dirty="0">
                <a:solidFill>
                  <a:schemeClr val="bg1"/>
                </a:solidFill>
              </a:rPr>
              <a:t>The filmmaking process is a great leveller, children with special needs are often able to achieve on an equal footing with their more academically able peers</a:t>
            </a:r>
          </a:p>
          <a:p>
            <a:pPr algn="ctr" fontAlgn="auto">
              <a:spcBef>
                <a:spcPts val="0"/>
              </a:spcBef>
              <a:spcAft>
                <a:spcPts val="0"/>
              </a:spcAft>
              <a:defRPr/>
            </a:pPr>
            <a:endParaRPr lang="en-GB" dirty="0"/>
          </a:p>
        </p:txBody>
      </p:sp>
      <p:sp>
        <p:nvSpPr>
          <p:cNvPr id="6" name="Rounded Rectangle 5"/>
          <p:cNvSpPr/>
          <p:nvPr/>
        </p:nvSpPr>
        <p:spPr>
          <a:xfrm>
            <a:off x="4786313" y="214313"/>
            <a:ext cx="4143375" cy="2571750"/>
          </a:xfrm>
          <a:prstGeom prst="round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b="1" dirty="0">
              <a:solidFill>
                <a:schemeClr val="bg1"/>
              </a:solidFill>
            </a:endParaRPr>
          </a:p>
          <a:p>
            <a:pPr algn="ctr" fontAlgn="auto">
              <a:spcBef>
                <a:spcPts val="0"/>
              </a:spcBef>
              <a:spcAft>
                <a:spcPts val="0"/>
              </a:spcAft>
              <a:defRPr/>
            </a:pPr>
            <a:r>
              <a:rPr lang="en-GB" b="1" dirty="0">
                <a:solidFill>
                  <a:schemeClr val="bg1"/>
                </a:solidFill>
              </a:rPr>
              <a:t>A range of skills:</a:t>
            </a:r>
          </a:p>
          <a:p>
            <a:pPr algn="ctr" fontAlgn="auto">
              <a:spcBef>
                <a:spcPts val="0"/>
              </a:spcBef>
              <a:spcAft>
                <a:spcPts val="0"/>
              </a:spcAft>
              <a:defRPr/>
            </a:pPr>
            <a:r>
              <a:rPr lang="en-GB" sz="1600" dirty="0">
                <a:solidFill>
                  <a:schemeClr val="bg1"/>
                </a:solidFill>
              </a:rPr>
              <a:t>Filmmaking can draw on the strengths of all children allowing everybody to achieve. Creative thinkers can work on the ideas, writers can take charge of the script, ICT enthusiasts can do the editing, organisers can become directors, performers can act: there is a job for everyone.</a:t>
            </a:r>
          </a:p>
          <a:p>
            <a:pPr algn="ctr" fontAlgn="auto">
              <a:spcBef>
                <a:spcPts val="0"/>
              </a:spcBef>
              <a:spcAft>
                <a:spcPts val="0"/>
              </a:spcAft>
              <a:defRPr/>
            </a:pPr>
            <a:endParaRPr lang="en-GB" dirty="0"/>
          </a:p>
        </p:txBody>
      </p:sp>
      <p:sp>
        <p:nvSpPr>
          <p:cNvPr id="7" name="Rounded Rectangle 6"/>
          <p:cNvSpPr/>
          <p:nvPr/>
        </p:nvSpPr>
        <p:spPr>
          <a:xfrm>
            <a:off x="6215063" y="3071813"/>
            <a:ext cx="2643187" cy="1571625"/>
          </a:xfrm>
          <a:prstGeom prst="round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b="1" dirty="0">
              <a:solidFill>
                <a:schemeClr val="bg1"/>
              </a:solidFill>
            </a:endParaRPr>
          </a:p>
          <a:p>
            <a:pPr algn="ctr" fontAlgn="auto">
              <a:spcBef>
                <a:spcPts val="0"/>
              </a:spcBef>
              <a:spcAft>
                <a:spcPts val="0"/>
              </a:spcAft>
              <a:defRPr/>
            </a:pPr>
            <a:r>
              <a:rPr lang="en-GB" b="1" dirty="0">
                <a:solidFill>
                  <a:schemeClr val="bg1"/>
                </a:solidFill>
              </a:rPr>
              <a:t>Improved Behaviour:</a:t>
            </a:r>
          </a:p>
          <a:p>
            <a:pPr algn="ctr" fontAlgn="auto">
              <a:spcBef>
                <a:spcPts val="0"/>
              </a:spcBef>
              <a:spcAft>
                <a:spcPts val="0"/>
              </a:spcAft>
              <a:defRPr/>
            </a:pPr>
            <a:r>
              <a:rPr lang="en-GB" sz="1600" dirty="0">
                <a:solidFill>
                  <a:schemeClr val="bg1"/>
                </a:solidFill>
              </a:rPr>
              <a:t>Children really enjoy filmmaking and, for some,  it gives them a rare opportunity to achieve. </a:t>
            </a:r>
            <a:r>
              <a:rPr lang="en-GB" b="1" dirty="0">
                <a:solidFill>
                  <a:schemeClr val="bg1"/>
                </a:solidFill>
              </a:rPr>
              <a:t/>
            </a:r>
            <a:br>
              <a:rPr lang="en-GB" b="1" dirty="0">
                <a:solidFill>
                  <a:schemeClr val="bg1"/>
                </a:solidFill>
              </a:rPr>
            </a:br>
            <a:endParaRPr lang="en-GB" dirty="0">
              <a:solidFill>
                <a:schemeClr val="bg1"/>
              </a:solidFill>
            </a:endParaRPr>
          </a:p>
        </p:txBody>
      </p:sp>
      <p:sp>
        <p:nvSpPr>
          <p:cNvPr id="8" name="Rounded Rectangle 7"/>
          <p:cNvSpPr/>
          <p:nvPr/>
        </p:nvSpPr>
        <p:spPr>
          <a:xfrm>
            <a:off x="250825" y="2420938"/>
            <a:ext cx="3214688" cy="1928812"/>
          </a:xfrm>
          <a:prstGeom prst="round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b="1" dirty="0">
              <a:solidFill>
                <a:schemeClr val="bg1"/>
              </a:solidFill>
            </a:endParaRPr>
          </a:p>
          <a:p>
            <a:pPr algn="ctr" fontAlgn="auto">
              <a:spcBef>
                <a:spcPts val="0"/>
              </a:spcBef>
              <a:spcAft>
                <a:spcPts val="0"/>
              </a:spcAft>
              <a:defRPr/>
            </a:pPr>
            <a:r>
              <a:rPr lang="en-GB" b="1" dirty="0">
                <a:solidFill>
                  <a:schemeClr val="bg1"/>
                </a:solidFill>
              </a:rPr>
              <a:t>It motivates, empowers and increases confidence:</a:t>
            </a:r>
          </a:p>
          <a:p>
            <a:pPr algn="ctr" fontAlgn="auto">
              <a:spcBef>
                <a:spcPts val="0"/>
              </a:spcBef>
              <a:spcAft>
                <a:spcPts val="0"/>
              </a:spcAft>
              <a:defRPr/>
            </a:pPr>
            <a:r>
              <a:rPr lang="en-GB" sz="1600" dirty="0">
                <a:solidFill>
                  <a:schemeClr val="bg1"/>
                </a:solidFill>
              </a:rPr>
              <a:t>When young people are filming they are framing their own world. It provides a real team adventure and a long lasting product to be proud of.</a:t>
            </a:r>
            <a:r>
              <a:rPr lang="en-GB" sz="1600" b="1" dirty="0"/>
              <a:t/>
            </a:r>
            <a:br>
              <a:rPr lang="en-GB" sz="1600" b="1" dirty="0"/>
            </a:br>
            <a:endParaRPr lang="en-GB" sz="1600" dirty="0"/>
          </a:p>
        </p:txBody>
      </p:sp>
      <p:sp>
        <p:nvSpPr>
          <p:cNvPr id="10" name="Rounded Rectangle 9"/>
          <p:cNvSpPr/>
          <p:nvPr/>
        </p:nvSpPr>
        <p:spPr>
          <a:xfrm>
            <a:off x="179388" y="4652963"/>
            <a:ext cx="4572000" cy="1928812"/>
          </a:xfrm>
          <a:prstGeom prst="round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GB" b="1" dirty="0">
                <a:solidFill>
                  <a:schemeClr val="bg1"/>
                </a:solidFill>
              </a:rPr>
              <a:t>Planning skills:</a:t>
            </a:r>
          </a:p>
          <a:p>
            <a:pPr algn="ctr" fontAlgn="auto">
              <a:spcBef>
                <a:spcPts val="0"/>
              </a:spcBef>
              <a:spcAft>
                <a:spcPts val="0"/>
              </a:spcAft>
              <a:defRPr/>
            </a:pPr>
            <a:r>
              <a:rPr lang="en-GB" sz="1600" dirty="0">
                <a:solidFill>
                  <a:schemeClr val="bg1"/>
                </a:solidFill>
              </a:rPr>
              <a:t>A great deal of preparation goes into making a film. Each aspect from camera angles, props, costumes and settings has to be thought about, prepared and planned before the camera rolls. Skills such as brainstorming and storyboarding can be taught.</a:t>
            </a:r>
          </a:p>
        </p:txBody>
      </p:sp>
      <p:sp>
        <p:nvSpPr>
          <p:cNvPr id="11" name="Rounded Rectangle 10"/>
          <p:cNvSpPr/>
          <p:nvPr/>
        </p:nvSpPr>
        <p:spPr>
          <a:xfrm>
            <a:off x="4929188" y="4857750"/>
            <a:ext cx="4000500" cy="1785938"/>
          </a:xfrm>
          <a:prstGeom prst="round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b="1" dirty="0">
              <a:solidFill>
                <a:schemeClr val="bg1"/>
              </a:solidFill>
            </a:endParaRPr>
          </a:p>
          <a:p>
            <a:pPr algn="ctr" fontAlgn="auto">
              <a:spcBef>
                <a:spcPts val="0"/>
              </a:spcBef>
              <a:spcAft>
                <a:spcPts val="0"/>
              </a:spcAft>
              <a:defRPr/>
            </a:pPr>
            <a:r>
              <a:rPr lang="en-GB" b="1" dirty="0">
                <a:solidFill>
                  <a:schemeClr val="bg1"/>
                </a:solidFill>
              </a:rPr>
              <a:t>Problem solving:</a:t>
            </a:r>
          </a:p>
          <a:p>
            <a:pPr algn="ctr" fontAlgn="auto">
              <a:spcBef>
                <a:spcPts val="0"/>
              </a:spcBef>
              <a:spcAft>
                <a:spcPts val="0"/>
              </a:spcAft>
              <a:defRPr/>
            </a:pPr>
            <a:r>
              <a:rPr lang="en-GB" sz="1600" dirty="0">
                <a:solidFill>
                  <a:schemeClr val="bg1"/>
                </a:solidFill>
              </a:rPr>
              <a:t>In the making of a film, there will often be some problems to overcome.  These may be technical problems or logistical ones.  It provides a great opportunity for children to work independently to overcome issues.</a:t>
            </a:r>
          </a:p>
          <a:p>
            <a:pPr algn="ctr" fontAlgn="auto">
              <a:spcBef>
                <a:spcPts val="0"/>
              </a:spcBef>
              <a:spcAft>
                <a:spcPts val="0"/>
              </a:spcAft>
              <a:defRPr/>
            </a:pPr>
            <a:endParaRPr lang="en-GB" dirty="0"/>
          </a:p>
        </p:txBody>
      </p:sp>
      <p:sp>
        <p:nvSpPr>
          <p:cNvPr id="13" name="Flowchart: Process 12"/>
          <p:cNvSpPr/>
          <p:nvPr/>
        </p:nvSpPr>
        <p:spPr>
          <a:xfrm>
            <a:off x="3786188" y="3143250"/>
            <a:ext cx="2143125" cy="1357313"/>
          </a:xfrm>
          <a:prstGeom prst="flowChartProcess">
            <a:avLst/>
          </a:prstGeom>
          <a:solidFill>
            <a:schemeClr val="accent5">
              <a:lumMod val="50000"/>
            </a:schemeClr>
          </a:solidFill>
          <a:ln w="50800">
            <a:solidFill>
              <a:schemeClr val="accent5">
                <a:lumMod val="75000"/>
              </a:schemeClr>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14" name="TextBox 13"/>
          <p:cNvSpPr txBox="1"/>
          <p:nvPr/>
        </p:nvSpPr>
        <p:spPr>
          <a:xfrm>
            <a:off x="3857620" y="3286124"/>
            <a:ext cx="2071702" cy="954107"/>
          </a:xfrm>
          <a:prstGeom prst="rect">
            <a:avLst/>
          </a:prstGeom>
          <a:noFill/>
        </p:spPr>
        <p:txBody>
          <a:bodyPr>
            <a:spAutoFit/>
          </a:bodyPr>
          <a:lstStyle/>
          <a:p>
            <a:pPr algn="ctr" fontAlgn="auto">
              <a:spcBef>
                <a:spcPts val="0"/>
              </a:spcBef>
              <a:spcAft>
                <a:spcPts val="0"/>
              </a:spcAft>
              <a:defRPr/>
            </a:pPr>
            <a:r>
              <a:rPr lang="en-GB" sz="3200" dirty="0">
                <a:ln>
                  <a:solidFill>
                    <a:schemeClr val="accent5">
                      <a:lumMod val="75000"/>
                    </a:schemeClr>
                  </a:solidFill>
                </a:ln>
                <a:effectLst>
                  <a:innerShdw blurRad="63500" dist="50800" dir="13500000">
                    <a:prstClr val="black">
                      <a:alpha val="50000"/>
                    </a:prstClr>
                  </a:innerShdw>
                </a:effectLst>
                <a:latin typeface="Aharoni" pitchFamily="2" charset="-79"/>
                <a:cs typeface="Aharoni" pitchFamily="2" charset="-79"/>
              </a:rPr>
              <a:t>Why</a:t>
            </a:r>
          </a:p>
          <a:p>
            <a:pPr fontAlgn="auto">
              <a:spcBef>
                <a:spcPts val="0"/>
              </a:spcBef>
              <a:spcAft>
                <a:spcPts val="0"/>
              </a:spcAft>
              <a:defRPr/>
            </a:pPr>
            <a:r>
              <a:rPr lang="en-GB" sz="2400" dirty="0">
                <a:ln>
                  <a:solidFill>
                    <a:schemeClr val="accent5">
                      <a:lumMod val="75000"/>
                    </a:schemeClr>
                  </a:solidFill>
                </a:ln>
                <a:effectLst>
                  <a:innerShdw blurRad="63500" dist="50800" dir="13500000">
                    <a:prstClr val="black">
                      <a:alpha val="50000"/>
                    </a:prstClr>
                  </a:innerShdw>
                </a:effectLst>
                <a:latin typeface="Aharoni" pitchFamily="2" charset="-79"/>
                <a:cs typeface="Aharoni" pitchFamily="2" charset="-79"/>
              </a:rPr>
              <a:t>Filmmaking?</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a:xfrm>
            <a:off x="142875" y="285750"/>
            <a:ext cx="3929063" cy="3286125"/>
          </a:xfrm>
          <a:prstGeom prst="round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b="1" dirty="0">
              <a:solidFill>
                <a:schemeClr val="bg1"/>
              </a:solidFill>
            </a:endParaRPr>
          </a:p>
          <a:p>
            <a:pPr algn="ctr" fontAlgn="auto">
              <a:spcBef>
                <a:spcPts val="0"/>
              </a:spcBef>
              <a:spcAft>
                <a:spcPts val="0"/>
              </a:spcAft>
              <a:defRPr/>
            </a:pPr>
            <a:r>
              <a:rPr lang="en-GB" b="1" dirty="0">
                <a:solidFill>
                  <a:schemeClr val="bg1"/>
                </a:solidFill>
              </a:rPr>
              <a:t>Literacy:</a:t>
            </a:r>
          </a:p>
          <a:p>
            <a:pPr algn="ctr" fontAlgn="auto">
              <a:spcBef>
                <a:spcPts val="0"/>
              </a:spcBef>
              <a:spcAft>
                <a:spcPts val="0"/>
              </a:spcAft>
              <a:buFont typeface="Arial" pitchFamily="34" charset="0"/>
              <a:buChar char="•"/>
              <a:defRPr/>
            </a:pPr>
            <a:r>
              <a:rPr lang="en-GB" sz="1600" b="1" dirty="0">
                <a:solidFill>
                  <a:schemeClr val="bg1"/>
                </a:solidFill>
              </a:rPr>
              <a:t> Reading and analysing the text</a:t>
            </a:r>
          </a:p>
          <a:p>
            <a:pPr algn="ctr" fontAlgn="auto">
              <a:spcBef>
                <a:spcPts val="0"/>
              </a:spcBef>
              <a:spcAft>
                <a:spcPts val="0"/>
              </a:spcAft>
              <a:buFont typeface="Arial" pitchFamily="34" charset="0"/>
              <a:buChar char="•"/>
              <a:defRPr/>
            </a:pPr>
            <a:r>
              <a:rPr lang="en-GB" sz="1600" b="1" dirty="0">
                <a:solidFill>
                  <a:schemeClr val="bg1"/>
                </a:solidFill>
              </a:rPr>
              <a:t> Re-telling the story from different points of view</a:t>
            </a:r>
          </a:p>
          <a:p>
            <a:pPr algn="ctr" fontAlgn="auto">
              <a:spcBef>
                <a:spcPts val="0"/>
              </a:spcBef>
              <a:spcAft>
                <a:spcPts val="0"/>
              </a:spcAft>
              <a:buFont typeface="Arial" pitchFamily="34" charset="0"/>
              <a:buChar char="•"/>
              <a:defRPr/>
            </a:pPr>
            <a:r>
              <a:rPr lang="en-GB" sz="1600" b="1" dirty="0">
                <a:solidFill>
                  <a:schemeClr val="bg1"/>
                </a:solidFill>
              </a:rPr>
              <a:t> Writing play scripts</a:t>
            </a:r>
          </a:p>
          <a:p>
            <a:pPr algn="ctr" fontAlgn="auto">
              <a:spcBef>
                <a:spcPts val="0"/>
              </a:spcBef>
              <a:spcAft>
                <a:spcPts val="0"/>
              </a:spcAft>
              <a:buFont typeface="Arial" pitchFamily="34" charset="0"/>
              <a:buChar char="•"/>
              <a:defRPr/>
            </a:pPr>
            <a:r>
              <a:rPr lang="en-GB" sz="1600" b="1" dirty="0">
                <a:solidFill>
                  <a:schemeClr val="bg1"/>
                </a:solidFill>
              </a:rPr>
              <a:t> Using story boards</a:t>
            </a:r>
          </a:p>
          <a:p>
            <a:pPr algn="ctr" fontAlgn="auto">
              <a:spcBef>
                <a:spcPts val="0"/>
              </a:spcBef>
              <a:spcAft>
                <a:spcPts val="0"/>
              </a:spcAft>
              <a:buFont typeface="Arial" pitchFamily="34" charset="0"/>
              <a:buChar char="•"/>
              <a:defRPr/>
            </a:pPr>
            <a:r>
              <a:rPr lang="en-GB" sz="1600" b="1" dirty="0">
                <a:solidFill>
                  <a:schemeClr val="bg1"/>
                </a:solidFill>
              </a:rPr>
              <a:t> Writing introductions and conclusions</a:t>
            </a:r>
          </a:p>
          <a:p>
            <a:pPr algn="ctr" fontAlgn="auto">
              <a:spcBef>
                <a:spcPts val="0"/>
              </a:spcBef>
              <a:spcAft>
                <a:spcPts val="0"/>
              </a:spcAft>
              <a:buFont typeface="Arial" pitchFamily="34" charset="0"/>
              <a:buChar char="•"/>
              <a:defRPr/>
            </a:pPr>
            <a:r>
              <a:rPr lang="en-GB" sz="1600" b="1" dirty="0">
                <a:solidFill>
                  <a:schemeClr val="bg1"/>
                </a:solidFill>
              </a:rPr>
              <a:t> Character studies/profiles</a:t>
            </a:r>
          </a:p>
          <a:p>
            <a:pPr algn="ctr" fontAlgn="auto">
              <a:spcBef>
                <a:spcPts val="0"/>
              </a:spcBef>
              <a:spcAft>
                <a:spcPts val="0"/>
              </a:spcAft>
              <a:buFont typeface="Arial" pitchFamily="34" charset="0"/>
              <a:buChar char="•"/>
              <a:defRPr/>
            </a:pPr>
            <a:r>
              <a:rPr lang="en-GB" sz="1600" b="1" dirty="0">
                <a:solidFill>
                  <a:schemeClr val="bg1"/>
                </a:solidFill>
              </a:rPr>
              <a:t> Speaking and listening activities</a:t>
            </a:r>
          </a:p>
          <a:p>
            <a:pPr algn="ctr" fontAlgn="auto">
              <a:spcBef>
                <a:spcPts val="0"/>
              </a:spcBef>
              <a:spcAft>
                <a:spcPts val="0"/>
              </a:spcAft>
              <a:buFont typeface="Arial" pitchFamily="34" charset="0"/>
              <a:buChar char="•"/>
              <a:defRPr/>
            </a:pPr>
            <a:r>
              <a:rPr lang="en-GB" sz="1600" b="1" dirty="0">
                <a:solidFill>
                  <a:schemeClr val="bg1"/>
                </a:solidFill>
              </a:rPr>
              <a:t> Research skills</a:t>
            </a:r>
          </a:p>
          <a:p>
            <a:pPr algn="ctr" fontAlgn="auto">
              <a:spcBef>
                <a:spcPts val="0"/>
              </a:spcBef>
              <a:spcAft>
                <a:spcPts val="0"/>
              </a:spcAft>
              <a:buFont typeface="Arial" pitchFamily="34" charset="0"/>
              <a:buChar char="•"/>
              <a:defRPr/>
            </a:pPr>
            <a:endParaRPr lang="en-GB" sz="1600" dirty="0">
              <a:solidFill>
                <a:schemeClr val="bg1"/>
              </a:solidFill>
            </a:endParaRPr>
          </a:p>
          <a:p>
            <a:pPr algn="ctr" fontAlgn="auto">
              <a:spcBef>
                <a:spcPts val="0"/>
              </a:spcBef>
              <a:spcAft>
                <a:spcPts val="0"/>
              </a:spcAft>
              <a:defRPr/>
            </a:pPr>
            <a:endParaRPr lang="en-GB" dirty="0"/>
          </a:p>
        </p:txBody>
      </p:sp>
      <p:sp>
        <p:nvSpPr>
          <p:cNvPr id="6" name="Rounded Rectangle 5"/>
          <p:cNvSpPr/>
          <p:nvPr/>
        </p:nvSpPr>
        <p:spPr>
          <a:xfrm>
            <a:off x="4500563" y="692150"/>
            <a:ext cx="4143375" cy="2093913"/>
          </a:xfrm>
          <a:prstGeom prst="round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GB" b="1">
              <a:solidFill>
                <a:schemeClr val="bg1"/>
              </a:solidFill>
              <a:cs typeface="Arial" charset="0"/>
            </a:endParaRPr>
          </a:p>
          <a:p>
            <a:pPr algn="ctr"/>
            <a:r>
              <a:rPr lang="en-GB" b="1">
                <a:solidFill>
                  <a:schemeClr val="bg1"/>
                </a:solidFill>
                <a:cs typeface="Arial" charset="0"/>
              </a:rPr>
              <a:t>Science:</a:t>
            </a:r>
          </a:p>
          <a:p>
            <a:pPr algn="ctr">
              <a:buFont typeface="Arial" charset="0"/>
              <a:buChar char="•"/>
            </a:pPr>
            <a:r>
              <a:rPr lang="en-GB" b="1">
                <a:solidFill>
                  <a:schemeClr val="bg1"/>
                </a:solidFill>
                <a:cs typeface="Arial" charset="0"/>
              </a:rPr>
              <a:t> </a:t>
            </a:r>
            <a:r>
              <a:rPr lang="en-GB">
                <a:solidFill>
                  <a:schemeClr val="bg1"/>
                </a:solidFill>
                <a:cs typeface="Arial" charset="0"/>
              </a:rPr>
              <a:t>Use of materials</a:t>
            </a:r>
          </a:p>
          <a:p>
            <a:pPr algn="ctr">
              <a:buFont typeface="Arial" charset="0"/>
              <a:buChar char="•"/>
            </a:pPr>
            <a:r>
              <a:rPr lang="en-GB">
                <a:solidFill>
                  <a:schemeClr val="bg1"/>
                </a:solidFill>
                <a:cs typeface="Arial" charset="0"/>
              </a:rPr>
              <a:t> Investigate how to create the best lighting conditions</a:t>
            </a:r>
          </a:p>
          <a:p>
            <a:pPr algn="ctr">
              <a:buFont typeface="Arial" charset="0"/>
              <a:buChar char="•"/>
            </a:pPr>
            <a:r>
              <a:rPr lang="en-GB">
                <a:solidFill>
                  <a:schemeClr val="bg1"/>
                </a:solidFill>
                <a:cs typeface="Arial" charset="0"/>
              </a:rPr>
              <a:t> Experiment with how materials fare in different conditions</a:t>
            </a:r>
            <a:endParaRPr lang="en-GB">
              <a:solidFill>
                <a:srgbClr val="FFFFFF"/>
              </a:solidFill>
              <a:cs typeface="Arial" charset="0"/>
            </a:endParaRPr>
          </a:p>
        </p:txBody>
      </p:sp>
      <p:sp>
        <p:nvSpPr>
          <p:cNvPr id="7" name="Rounded Rectangle 6"/>
          <p:cNvSpPr/>
          <p:nvPr/>
        </p:nvSpPr>
        <p:spPr>
          <a:xfrm>
            <a:off x="5857875" y="3071813"/>
            <a:ext cx="3000375" cy="1571625"/>
          </a:xfrm>
          <a:prstGeom prst="round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 typeface="Arial" charset="0"/>
              <a:buChar char="•"/>
            </a:pPr>
            <a:r>
              <a:rPr lang="en-GB" b="1">
                <a:solidFill>
                  <a:schemeClr val="bg1"/>
                </a:solidFill>
                <a:cs typeface="Arial" charset="0"/>
              </a:rPr>
              <a:t>DT:</a:t>
            </a:r>
          </a:p>
          <a:p>
            <a:pPr algn="ctr">
              <a:buFont typeface="Arial" charset="0"/>
              <a:buChar char="•"/>
            </a:pPr>
            <a:r>
              <a:rPr lang="en-GB" b="1">
                <a:solidFill>
                  <a:schemeClr val="bg1"/>
                </a:solidFill>
                <a:cs typeface="Arial" charset="0"/>
              </a:rPr>
              <a:t> </a:t>
            </a:r>
            <a:r>
              <a:rPr lang="en-GB">
                <a:solidFill>
                  <a:schemeClr val="bg1"/>
                </a:solidFill>
                <a:cs typeface="Arial" charset="0"/>
              </a:rPr>
              <a:t>Investigate the stability of the models</a:t>
            </a:r>
          </a:p>
          <a:p>
            <a:pPr algn="ctr">
              <a:buFont typeface="Arial" charset="0"/>
              <a:buChar char="•"/>
            </a:pPr>
            <a:r>
              <a:rPr lang="en-GB">
                <a:solidFill>
                  <a:schemeClr val="bg1"/>
                </a:solidFill>
                <a:cs typeface="Arial" charset="0"/>
              </a:rPr>
              <a:t> Investigate ways of fixing and moving components</a:t>
            </a:r>
            <a:r>
              <a:rPr lang="en-GB" b="1">
                <a:solidFill>
                  <a:schemeClr val="bg1"/>
                </a:solidFill>
                <a:cs typeface="Arial" charset="0"/>
              </a:rPr>
              <a:t> </a:t>
            </a:r>
          </a:p>
        </p:txBody>
      </p:sp>
      <p:sp>
        <p:nvSpPr>
          <p:cNvPr id="8" name="Rounded Rectangle 7"/>
          <p:cNvSpPr/>
          <p:nvPr/>
        </p:nvSpPr>
        <p:spPr>
          <a:xfrm>
            <a:off x="142875" y="4786313"/>
            <a:ext cx="3214688" cy="1928812"/>
          </a:xfrm>
          <a:prstGeom prst="round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GB" b="1" dirty="0">
                <a:solidFill>
                  <a:schemeClr val="bg1"/>
                </a:solidFill>
              </a:rPr>
              <a:t>Art:</a:t>
            </a:r>
            <a:endParaRPr lang="en-GB" sz="1600" dirty="0">
              <a:solidFill>
                <a:schemeClr val="bg1"/>
              </a:solidFill>
            </a:endParaRPr>
          </a:p>
          <a:p>
            <a:pPr algn="ctr" fontAlgn="auto">
              <a:spcBef>
                <a:spcPts val="0"/>
              </a:spcBef>
              <a:spcAft>
                <a:spcPts val="0"/>
              </a:spcAft>
              <a:buFont typeface="Arial" pitchFamily="34" charset="0"/>
              <a:buChar char="•"/>
              <a:defRPr/>
            </a:pPr>
            <a:r>
              <a:rPr lang="en-GB" sz="1600" b="1" dirty="0">
                <a:solidFill>
                  <a:schemeClr val="bg1"/>
                </a:solidFill>
              </a:rPr>
              <a:t> Designing and making the characters</a:t>
            </a:r>
          </a:p>
          <a:p>
            <a:pPr algn="ctr" fontAlgn="auto">
              <a:spcBef>
                <a:spcPts val="0"/>
              </a:spcBef>
              <a:spcAft>
                <a:spcPts val="0"/>
              </a:spcAft>
              <a:buFont typeface="Arial" pitchFamily="34" charset="0"/>
              <a:buChar char="•"/>
              <a:defRPr/>
            </a:pPr>
            <a:r>
              <a:rPr lang="en-GB" sz="1600" b="1" dirty="0">
                <a:solidFill>
                  <a:schemeClr val="bg1"/>
                </a:solidFill>
              </a:rPr>
              <a:t> Designing and making the backdrops</a:t>
            </a:r>
          </a:p>
          <a:p>
            <a:pPr algn="ctr" fontAlgn="auto">
              <a:spcBef>
                <a:spcPts val="0"/>
              </a:spcBef>
              <a:spcAft>
                <a:spcPts val="0"/>
              </a:spcAft>
              <a:buFont typeface="Arial" pitchFamily="34" charset="0"/>
              <a:buChar char="•"/>
              <a:defRPr/>
            </a:pPr>
            <a:r>
              <a:rPr lang="en-GB" sz="1600" b="1" dirty="0">
                <a:solidFill>
                  <a:schemeClr val="bg1"/>
                </a:solidFill>
              </a:rPr>
              <a:t> Exploring camera angles/viewpoints</a:t>
            </a:r>
            <a:r>
              <a:rPr lang="en-GB" sz="1600" b="1" dirty="0"/>
              <a:t/>
            </a:r>
            <a:br>
              <a:rPr lang="en-GB" sz="1600" b="1" dirty="0"/>
            </a:br>
            <a:endParaRPr lang="en-GB" sz="1600" dirty="0"/>
          </a:p>
        </p:txBody>
      </p:sp>
      <p:sp>
        <p:nvSpPr>
          <p:cNvPr id="10" name="Rounded Rectangle 9"/>
          <p:cNvSpPr/>
          <p:nvPr/>
        </p:nvSpPr>
        <p:spPr>
          <a:xfrm>
            <a:off x="3714750" y="4929188"/>
            <a:ext cx="5214938" cy="1928812"/>
          </a:xfrm>
          <a:prstGeom prst="round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GB" b="1" dirty="0">
                <a:solidFill>
                  <a:schemeClr val="bg1"/>
                </a:solidFill>
              </a:rPr>
              <a:t>ICT:</a:t>
            </a:r>
          </a:p>
          <a:p>
            <a:pPr algn="ctr" fontAlgn="auto">
              <a:spcBef>
                <a:spcPts val="0"/>
              </a:spcBef>
              <a:spcAft>
                <a:spcPts val="0"/>
              </a:spcAft>
              <a:buFont typeface="Arial" pitchFamily="34" charset="0"/>
              <a:buChar char="•"/>
              <a:defRPr/>
            </a:pPr>
            <a:r>
              <a:rPr lang="en-GB" sz="1600" b="1" dirty="0">
                <a:solidFill>
                  <a:schemeClr val="bg1"/>
                </a:solidFill>
              </a:rPr>
              <a:t> Understanding animation techniques</a:t>
            </a:r>
          </a:p>
          <a:p>
            <a:pPr algn="ctr" fontAlgn="auto">
              <a:spcBef>
                <a:spcPts val="0"/>
              </a:spcBef>
              <a:spcAft>
                <a:spcPts val="0"/>
              </a:spcAft>
              <a:buFont typeface="Arial" pitchFamily="34" charset="0"/>
              <a:buChar char="•"/>
              <a:defRPr/>
            </a:pPr>
            <a:r>
              <a:rPr lang="en-GB" sz="1600" b="1" dirty="0">
                <a:solidFill>
                  <a:schemeClr val="bg1"/>
                </a:solidFill>
              </a:rPr>
              <a:t> Relating ICT used in school to the ‘real world’</a:t>
            </a:r>
          </a:p>
          <a:p>
            <a:pPr algn="ctr" fontAlgn="auto">
              <a:spcBef>
                <a:spcPts val="0"/>
              </a:spcBef>
              <a:spcAft>
                <a:spcPts val="0"/>
              </a:spcAft>
              <a:buFont typeface="Arial" pitchFamily="34" charset="0"/>
              <a:buChar char="•"/>
              <a:defRPr/>
            </a:pPr>
            <a:r>
              <a:rPr lang="en-GB" sz="1600" b="1" dirty="0">
                <a:solidFill>
                  <a:schemeClr val="bg1"/>
                </a:solidFill>
              </a:rPr>
              <a:t> Using digital cameras/webcams</a:t>
            </a:r>
          </a:p>
          <a:p>
            <a:pPr algn="ctr" fontAlgn="auto">
              <a:spcBef>
                <a:spcPts val="0"/>
              </a:spcBef>
              <a:spcAft>
                <a:spcPts val="0"/>
              </a:spcAft>
              <a:buFont typeface="Arial" pitchFamily="34" charset="0"/>
              <a:buChar char="•"/>
              <a:defRPr/>
            </a:pPr>
            <a:r>
              <a:rPr lang="en-GB" sz="1600" b="1" dirty="0">
                <a:solidFill>
                  <a:schemeClr val="bg1"/>
                </a:solidFill>
              </a:rPr>
              <a:t> Editing using Movie Maker</a:t>
            </a:r>
          </a:p>
          <a:p>
            <a:pPr algn="ctr" fontAlgn="auto">
              <a:spcBef>
                <a:spcPts val="0"/>
              </a:spcBef>
              <a:spcAft>
                <a:spcPts val="0"/>
              </a:spcAft>
              <a:buFont typeface="Arial" pitchFamily="34" charset="0"/>
              <a:buChar char="•"/>
              <a:defRPr/>
            </a:pPr>
            <a:r>
              <a:rPr lang="en-GB" sz="1600" b="1" dirty="0">
                <a:solidFill>
                  <a:schemeClr val="bg1"/>
                </a:solidFill>
              </a:rPr>
              <a:t> Recording and editing sound</a:t>
            </a:r>
          </a:p>
          <a:p>
            <a:pPr algn="ctr" fontAlgn="auto">
              <a:spcBef>
                <a:spcPts val="0"/>
              </a:spcBef>
              <a:spcAft>
                <a:spcPts val="0"/>
              </a:spcAft>
              <a:buFont typeface="Arial" pitchFamily="34" charset="0"/>
              <a:buChar char="•"/>
              <a:defRPr/>
            </a:pPr>
            <a:r>
              <a:rPr lang="en-GB" sz="1600" b="1" dirty="0">
                <a:solidFill>
                  <a:schemeClr val="bg1"/>
                </a:solidFill>
              </a:rPr>
              <a:t> Begins to understand different file formats</a:t>
            </a:r>
          </a:p>
          <a:p>
            <a:pPr algn="ctr" fontAlgn="auto">
              <a:spcBef>
                <a:spcPts val="0"/>
              </a:spcBef>
              <a:spcAft>
                <a:spcPts val="0"/>
              </a:spcAft>
              <a:buFont typeface="Arial" pitchFamily="34" charset="0"/>
              <a:buChar char="•"/>
              <a:defRPr/>
            </a:pPr>
            <a:endParaRPr lang="en-GB" sz="1600" dirty="0">
              <a:solidFill>
                <a:schemeClr val="bg1"/>
              </a:solidFill>
            </a:endParaRPr>
          </a:p>
        </p:txBody>
      </p:sp>
      <p:sp>
        <p:nvSpPr>
          <p:cNvPr id="13" name="Flowchart: Process 12"/>
          <p:cNvSpPr/>
          <p:nvPr/>
        </p:nvSpPr>
        <p:spPr>
          <a:xfrm>
            <a:off x="785813" y="3714750"/>
            <a:ext cx="4857750" cy="857250"/>
          </a:xfrm>
          <a:prstGeom prst="flowChartProcess">
            <a:avLst/>
          </a:prstGeom>
          <a:solidFill>
            <a:schemeClr val="accent5">
              <a:lumMod val="50000"/>
            </a:schemeClr>
          </a:solidFill>
          <a:ln w="50800">
            <a:solidFill>
              <a:schemeClr val="accent5">
                <a:lumMod val="75000"/>
              </a:schemeClr>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14" name="TextBox 13"/>
          <p:cNvSpPr txBox="1"/>
          <p:nvPr/>
        </p:nvSpPr>
        <p:spPr>
          <a:xfrm>
            <a:off x="857224" y="3857628"/>
            <a:ext cx="4786346" cy="584775"/>
          </a:xfrm>
          <a:prstGeom prst="rect">
            <a:avLst/>
          </a:prstGeom>
          <a:noFill/>
        </p:spPr>
        <p:txBody>
          <a:bodyPr>
            <a:spAutoFit/>
          </a:bodyPr>
          <a:lstStyle/>
          <a:p>
            <a:pPr algn="ctr" fontAlgn="auto">
              <a:spcBef>
                <a:spcPts val="0"/>
              </a:spcBef>
              <a:spcAft>
                <a:spcPts val="0"/>
              </a:spcAft>
              <a:defRPr/>
            </a:pPr>
            <a:r>
              <a:rPr lang="en-GB" sz="3200" dirty="0">
                <a:ln>
                  <a:solidFill>
                    <a:schemeClr val="accent5">
                      <a:lumMod val="75000"/>
                    </a:schemeClr>
                  </a:solidFill>
                </a:ln>
                <a:effectLst>
                  <a:innerShdw blurRad="63500" dist="50800" dir="13500000">
                    <a:prstClr val="black">
                      <a:alpha val="50000"/>
                    </a:prstClr>
                  </a:innerShdw>
                </a:effectLst>
                <a:latin typeface="Aharoni" pitchFamily="2" charset="-79"/>
                <a:cs typeface="Aharoni" pitchFamily="2" charset="-79"/>
              </a:rPr>
              <a:t>Little Red Riding Hood</a:t>
            </a:r>
            <a:endParaRPr lang="en-GB" sz="2400" dirty="0">
              <a:ln>
                <a:solidFill>
                  <a:schemeClr val="accent5">
                    <a:lumMod val="75000"/>
                  </a:schemeClr>
                </a:solidFill>
              </a:ln>
              <a:effectLst>
                <a:innerShdw blurRad="63500" dist="50800" dir="13500000">
                  <a:prstClr val="black">
                    <a:alpha val="50000"/>
                  </a:prstClr>
                </a:innerShdw>
              </a:effectLst>
              <a:latin typeface="Aharoni" pitchFamily="2" charset="-79"/>
              <a:cs typeface="Aharoni" pitchFamily="2" charset="-79"/>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42875" y="285750"/>
            <a:ext cx="8858250" cy="571500"/>
          </a:xfrm>
          <a:prstGeom prst="rect">
            <a:avLst/>
          </a:prstGeom>
          <a:solidFill>
            <a:schemeClr val="accent3"/>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11267" name="Content Placeholder 2"/>
          <p:cNvSpPr>
            <a:spLocks noGrp="1"/>
          </p:cNvSpPr>
          <p:nvPr>
            <p:ph idx="1"/>
          </p:nvPr>
        </p:nvSpPr>
        <p:spPr>
          <a:xfrm>
            <a:off x="0" y="285750"/>
            <a:ext cx="9144000" cy="571500"/>
          </a:xfrm>
        </p:spPr>
        <p:txBody>
          <a:bodyPr/>
          <a:lstStyle/>
          <a:p>
            <a:pPr eaLnBrk="1" hangingPunct="1">
              <a:buFont typeface="Wingdings 2" pitchFamily="18" charset="2"/>
              <a:buNone/>
            </a:pPr>
            <a:r>
              <a:rPr lang="en-GB" sz="2400" smtClean="0"/>
              <a:t>Great way to introduce animation – Pivot Stick Figure Animator </a:t>
            </a:r>
          </a:p>
        </p:txBody>
      </p:sp>
      <p:graphicFrame>
        <p:nvGraphicFramePr>
          <p:cNvPr id="13330" name="Group 18"/>
          <p:cNvGraphicFramePr>
            <a:graphicFrameLocks noGrp="1"/>
          </p:cNvGraphicFramePr>
          <p:nvPr/>
        </p:nvGraphicFramePr>
        <p:xfrm>
          <a:off x="5643563" y="1500188"/>
          <a:ext cx="3278188" cy="3261360"/>
        </p:xfrm>
        <a:graphic>
          <a:graphicData uri="http://schemas.openxmlformats.org/drawingml/2006/table">
            <a:tbl>
              <a:tblPr/>
              <a:tblGrid>
                <a:gridCol w="3278188"/>
              </a:tblGrid>
              <a:tr h="2805113">
                <a:tc>
                  <a:txBody>
                    <a:bodyPr/>
                    <a:lstStyle/>
                    <a:p>
                      <a:pPr marL="0" marR="0" lvl="0" indent="0" algn="ctr" defTabSz="914400" rtl="0" eaLnBrk="1" fontAlgn="base" latinLnBrk="0" hangingPunct="1">
                        <a:lnSpc>
                          <a:spcPct val="100000"/>
                        </a:lnSpc>
                        <a:spcBef>
                          <a:spcPct val="0"/>
                        </a:spcBef>
                        <a:spcAft>
                          <a:spcPct val="0"/>
                        </a:spcAft>
                        <a:buClrTx/>
                        <a:buSzTx/>
                        <a:buFont typeface="Arial" charset="0"/>
                        <a:buChar char="•"/>
                        <a:tabLst/>
                      </a:pPr>
                      <a:r>
                        <a:rPr kumimoji="0" lang="en-GB" sz="1600" b="0" i="0" u="none" strike="noStrike" cap="none" normalizeH="0" baseline="0" dirty="0" smtClean="0">
                          <a:ln>
                            <a:noFill/>
                          </a:ln>
                          <a:solidFill>
                            <a:srgbClr val="000000"/>
                          </a:solidFill>
                          <a:effectLst/>
                          <a:latin typeface="Book Antiqua" pitchFamily="18" charset="0"/>
                        </a:rPr>
                        <a:t> Free software</a:t>
                      </a:r>
                    </a:p>
                    <a:p>
                      <a:pPr marL="0" marR="0" lvl="0" indent="0" algn="ctr" defTabSz="914400" rtl="0" eaLnBrk="1" fontAlgn="base" latinLnBrk="0" hangingPunct="1">
                        <a:lnSpc>
                          <a:spcPct val="100000"/>
                        </a:lnSpc>
                        <a:spcBef>
                          <a:spcPct val="0"/>
                        </a:spcBef>
                        <a:spcAft>
                          <a:spcPct val="0"/>
                        </a:spcAft>
                        <a:buClrTx/>
                        <a:buSzTx/>
                        <a:buFont typeface="Arial" charset="0"/>
                        <a:buChar char="•"/>
                        <a:tabLst/>
                      </a:pPr>
                      <a:r>
                        <a:rPr kumimoji="0" lang="en-GB" sz="1600" b="0" i="0" u="none" strike="noStrike" cap="none" normalizeH="0" baseline="0" dirty="0" smtClean="0">
                          <a:ln>
                            <a:noFill/>
                          </a:ln>
                          <a:solidFill>
                            <a:srgbClr val="000000"/>
                          </a:solidFill>
                          <a:effectLst/>
                          <a:latin typeface="Book Antiqua" pitchFamily="18" charset="0"/>
                        </a:rPr>
                        <a:t> Create animations easily</a:t>
                      </a:r>
                    </a:p>
                    <a:p>
                      <a:pPr marL="0" marR="0" lvl="0" indent="0" algn="ctr" defTabSz="914400" rtl="0" eaLnBrk="1" fontAlgn="base" latinLnBrk="0" hangingPunct="1">
                        <a:lnSpc>
                          <a:spcPct val="100000"/>
                        </a:lnSpc>
                        <a:spcBef>
                          <a:spcPct val="0"/>
                        </a:spcBef>
                        <a:spcAft>
                          <a:spcPct val="0"/>
                        </a:spcAft>
                        <a:buClrTx/>
                        <a:buSzTx/>
                        <a:buFont typeface="Arial" charset="0"/>
                        <a:buChar char="•"/>
                        <a:tabLst/>
                      </a:pPr>
                      <a:r>
                        <a:rPr kumimoji="0" lang="en-GB" sz="1600" b="0" i="0" u="none" strike="noStrike" cap="none" normalizeH="0" baseline="0" dirty="0" smtClean="0">
                          <a:ln>
                            <a:noFill/>
                          </a:ln>
                          <a:solidFill>
                            <a:srgbClr val="000000"/>
                          </a:solidFill>
                          <a:effectLst/>
                          <a:latin typeface="Book Antiqua" pitchFamily="18" charset="0"/>
                        </a:rPr>
                        <a:t> Animations can be previewed as you go</a:t>
                      </a:r>
                    </a:p>
                    <a:p>
                      <a:pPr marL="0" marR="0" lvl="0" indent="0" algn="ctr" defTabSz="914400" rtl="0" eaLnBrk="1" fontAlgn="base" latinLnBrk="0" hangingPunct="1">
                        <a:lnSpc>
                          <a:spcPct val="100000"/>
                        </a:lnSpc>
                        <a:spcBef>
                          <a:spcPct val="0"/>
                        </a:spcBef>
                        <a:spcAft>
                          <a:spcPct val="0"/>
                        </a:spcAft>
                        <a:buClrTx/>
                        <a:buSzTx/>
                        <a:buFont typeface="Arial" charset="0"/>
                        <a:buChar char="•"/>
                        <a:tabLst/>
                      </a:pPr>
                      <a:r>
                        <a:rPr kumimoji="0" lang="en-GB" sz="1600" b="0" i="0" u="none" strike="noStrike" cap="none" normalizeH="0" baseline="0" dirty="0" smtClean="0">
                          <a:ln>
                            <a:noFill/>
                          </a:ln>
                          <a:solidFill>
                            <a:srgbClr val="000000"/>
                          </a:solidFill>
                          <a:effectLst/>
                          <a:latin typeface="Book Antiqua" pitchFamily="18" charset="0"/>
                        </a:rPr>
                        <a:t> You can use more than one stick figure and create you own</a:t>
                      </a:r>
                    </a:p>
                    <a:p>
                      <a:pPr marL="0" marR="0" lvl="0" indent="0" algn="ctr" defTabSz="914400" rtl="0" eaLnBrk="1" fontAlgn="base" latinLnBrk="0" hangingPunct="1">
                        <a:lnSpc>
                          <a:spcPct val="100000"/>
                        </a:lnSpc>
                        <a:spcBef>
                          <a:spcPct val="0"/>
                        </a:spcBef>
                        <a:spcAft>
                          <a:spcPct val="0"/>
                        </a:spcAft>
                        <a:buClrTx/>
                        <a:buSzTx/>
                        <a:buFont typeface="Arial" charset="0"/>
                        <a:buChar char="•"/>
                        <a:tabLst/>
                      </a:pPr>
                      <a:r>
                        <a:rPr kumimoji="0" lang="en-GB" sz="1600" b="0" i="0" u="none" strike="noStrike" cap="none" normalizeH="0" baseline="0" dirty="0" smtClean="0">
                          <a:ln>
                            <a:noFill/>
                          </a:ln>
                          <a:solidFill>
                            <a:srgbClr val="000000"/>
                          </a:solidFill>
                          <a:effectLst/>
                          <a:latin typeface="Book Antiqua" pitchFamily="18" charset="0"/>
                        </a:rPr>
                        <a:t> Saved as animated GIF, which can be exported to movie maker to add music etc.</a:t>
                      </a:r>
                    </a:p>
                    <a:p>
                      <a:pPr marL="0" marR="0" lvl="0" indent="0" algn="ctr" defTabSz="914400" rtl="0" eaLnBrk="1" fontAlgn="base" latinLnBrk="0" hangingPunct="1">
                        <a:lnSpc>
                          <a:spcPct val="100000"/>
                        </a:lnSpc>
                        <a:spcBef>
                          <a:spcPct val="0"/>
                        </a:spcBef>
                        <a:spcAft>
                          <a:spcPct val="0"/>
                        </a:spcAft>
                        <a:buClrTx/>
                        <a:buSzTx/>
                        <a:buFont typeface="Arial" charset="0"/>
                        <a:buChar char="•"/>
                        <a:tabLst/>
                      </a:pPr>
                      <a:r>
                        <a:rPr kumimoji="0" lang="en-GB" sz="1600" b="0" i="0" u="none" strike="noStrike" cap="none" normalizeH="0" baseline="0" dirty="0" smtClean="0">
                          <a:ln>
                            <a:noFill/>
                          </a:ln>
                          <a:solidFill>
                            <a:srgbClr val="000000"/>
                          </a:solidFill>
                          <a:effectLst/>
                          <a:latin typeface="Book Antiqua" pitchFamily="18" charset="0"/>
                        </a:rPr>
                        <a:t> Your own pictures can be imported as backgrounds to personalise the animation</a:t>
                      </a:r>
                    </a:p>
                    <a:p>
                      <a:pPr marL="0" marR="0" lvl="0" indent="0" algn="ctr" defTabSz="914400" rtl="0" eaLnBrk="1" fontAlgn="base" latinLnBrk="0" hangingPunct="1">
                        <a:lnSpc>
                          <a:spcPct val="100000"/>
                        </a:lnSpc>
                        <a:spcBef>
                          <a:spcPct val="0"/>
                        </a:spcBef>
                        <a:spcAft>
                          <a:spcPct val="0"/>
                        </a:spcAft>
                        <a:buClrTx/>
                        <a:buSzTx/>
                        <a:buFont typeface="Arial" charset="0"/>
                        <a:buChar char="•"/>
                        <a:tabLst/>
                      </a:pPr>
                      <a:endParaRPr kumimoji="0" lang="en-GB" sz="1600" b="0" i="0" u="none" strike="noStrike" cap="none" normalizeH="0" baseline="0" dirty="0" smtClean="0">
                        <a:ln>
                          <a:noFill/>
                        </a:ln>
                        <a:solidFill>
                          <a:srgbClr val="000000"/>
                        </a:solidFill>
                        <a:effectLst/>
                        <a:latin typeface="Book Antiqua"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lumMod val="60000"/>
                        <a:lumOff val="40000"/>
                      </a:schemeClr>
                    </a:solidFill>
                  </a:tcPr>
                </a:tc>
              </a:tr>
            </a:tbl>
          </a:graphicData>
        </a:graphic>
      </p:graphicFrame>
      <p:pic>
        <p:nvPicPr>
          <p:cNvPr id="11274" name="Picture 16"/>
          <p:cNvPicPr>
            <a:picLocks noChangeAspect="1" noChangeArrowheads="1"/>
          </p:cNvPicPr>
          <p:nvPr/>
        </p:nvPicPr>
        <p:blipFill>
          <a:blip r:embed="rId4" cstate="print"/>
          <a:srcRect l="17513" t="12587" r="17513" b="12587"/>
          <a:stretch>
            <a:fillRect/>
          </a:stretch>
        </p:blipFill>
        <p:spPr bwMode="auto">
          <a:xfrm>
            <a:off x="539750" y="3786188"/>
            <a:ext cx="3556000" cy="3071812"/>
          </a:xfrm>
          <a:prstGeom prst="rect">
            <a:avLst/>
          </a:prstGeom>
          <a:noFill/>
          <a:ln w="9525">
            <a:noFill/>
            <a:miter lim="800000"/>
            <a:headEnd/>
            <a:tailEnd/>
          </a:ln>
        </p:spPr>
      </p:pic>
      <p:sp>
        <p:nvSpPr>
          <p:cNvPr id="11275" name="Rectangle 19"/>
          <p:cNvSpPr>
            <a:spLocks noChangeArrowheads="1"/>
          </p:cNvSpPr>
          <p:nvPr/>
        </p:nvSpPr>
        <p:spPr bwMode="auto">
          <a:xfrm>
            <a:off x="4859338" y="5949950"/>
            <a:ext cx="3673475" cy="581025"/>
          </a:xfrm>
          <a:prstGeom prst="rect">
            <a:avLst/>
          </a:prstGeom>
          <a:noFill/>
          <a:ln w="9525">
            <a:noFill/>
            <a:miter lim="800000"/>
            <a:headEnd/>
            <a:tailEnd/>
          </a:ln>
        </p:spPr>
        <p:txBody>
          <a:bodyPr wrap="none">
            <a:spAutoFit/>
          </a:bodyPr>
          <a:lstStyle/>
          <a:p>
            <a:r>
              <a:rPr lang="en-GB" sz="1600"/>
              <a:t>Free download - </a:t>
            </a:r>
            <a:endParaRPr lang="en-US" sz="1600"/>
          </a:p>
          <a:p>
            <a:r>
              <a:rPr lang="en-US" sz="1600"/>
              <a:t>www.snapfiles.com/get/stickfigure.html</a:t>
            </a:r>
          </a:p>
        </p:txBody>
      </p:sp>
      <p:sp>
        <p:nvSpPr>
          <p:cNvPr id="11276" name="Text Box 16"/>
          <p:cNvSpPr txBox="1">
            <a:spLocks noChangeArrowheads="1"/>
          </p:cNvSpPr>
          <p:nvPr/>
        </p:nvSpPr>
        <p:spPr bwMode="auto">
          <a:xfrm>
            <a:off x="4071938" y="2357438"/>
            <a:ext cx="1295400" cy="915987"/>
          </a:xfrm>
          <a:prstGeom prst="rect">
            <a:avLst/>
          </a:prstGeom>
          <a:noFill/>
          <a:ln w="9525">
            <a:noFill/>
            <a:miter lim="800000"/>
            <a:headEnd/>
            <a:tailEnd/>
          </a:ln>
        </p:spPr>
        <p:txBody>
          <a:bodyPr>
            <a:spAutoFit/>
          </a:bodyPr>
          <a:lstStyle/>
          <a:p>
            <a:pPr>
              <a:spcBef>
                <a:spcPct val="50000"/>
              </a:spcBef>
            </a:pPr>
            <a:r>
              <a:rPr lang="en-GB"/>
              <a:t>(Year 4 computer club)</a:t>
            </a:r>
            <a:endParaRPr lang="en-US"/>
          </a:p>
        </p:txBody>
      </p:sp>
      <p:pic>
        <p:nvPicPr>
          <p:cNvPr id="11279" name="y2 dance movies.wmv">
            <a:hlinkClick r:id="" action="ppaction://media"/>
          </p:cNvPr>
          <p:cNvPicPr>
            <a:picLocks noRot="1" noChangeAspect="1" noChangeArrowheads="1"/>
          </p:cNvPicPr>
          <p:nvPr>
            <a:videoFile r:link="rId1"/>
          </p:nvPr>
        </p:nvPicPr>
        <p:blipFill>
          <a:blip r:embed="rId5" cstate="print"/>
          <a:srcRect/>
          <a:stretch>
            <a:fillRect/>
          </a:stretch>
        </p:blipFill>
        <p:spPr bwMode="auto">
          <a:xfrm>
            <a:off x="539750" y="981075"/>
            <a:ext cx="3527425" cy="2646363"/>
          </a:xfrm>
          <a:prstGeom prst="rect">
            <a:avLst/>
          </a:prstGeom>
          <a:noFill/>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1279"/>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11279"/>
                                        </p:tgtEl>
                                      </p:cBhvr>
                                    </p:cmd>
                                  </p:childTnLst>
                                </p:cTn>
                              </p:par>
                            </p:childTnLst>
                          </p:cTn>
                        </p:par>
                      </p:childTnLst>
                    </p:cTn>
                  </p:par>
                </p:childTnLst>
              </p:cTn>
              <p:nextCondLst>
                <p:cond evt="onClick" delay="0">
                  <p:tgtEl>
                    <p:spTgt spid="11279"/>
                  </p:tgtEl>
                </p:cond>
              </p:nextCondLst>
            </p:seq>
            <p:video>
              <p:cMediaNode>
                <p:cTn id="7" fill="hold" display="0">
                  <p:stCondLst>
                    <p:cond delay="indefinite"/>
                  </p:stCondLst>
                  <p:endCondLst>
                    <p:cond evt="onNext" delay="0">
                      <p:tgtEl>
                        <p:sldTgt/>
                      </p:tgtEl>
                    </p:cond>
                    <p:cond evt="onPrev" delay="0">
                      <p:tgtEl>
                        <p:sldTgt/>
                      </p:tgtEl>
                    </p:cond>
                  </p:endCondLst>
                </p:cTn>
                <p:tgtEl>
                  <p:spTgt spid="11279"/>
                </p:tgtEl>
              </p:cMediaNode>
            </p:video>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1257</TotalTime>
  <Words>753</Words>
  <Application>Microsoft Office PowerPoint</Application>
  <PresentationFormat>On-screen Show (4:3)</PresentationFormat>
  <Paragraphs>133</Paragraphs>
  <Slides>14</Slides>
  <Notes>14</Notes>
  <HiddenSlides>0</HiddenSlides>
  <MMClips>6</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Apex</vt:lpstr>
      <vt:lpstr>Slide 1</vt:lpstr>
      <vt:lpstr>Slide 2</vt:lpstr>
      <vt:lpstr>Slide 3</vt:lpstr>
      <vt:lpstr>Slide 4</vt:lpstr>
      <vt:lpstr>So, why movie making?</vt:lpstr>
      <vt:lpstr>Benefits of movie making </vt:lpstr>
      <vt:lpstr>Slide 7</vt:lpstr>
      <vt:lpstr>Slide 8</vt:lpstr>
      <vt:lpstr>Slide 9</vt:lpstr>
      <vt:lpstr>Slide 10</vt:lpstr>
      <vt:lpstr>Slide 11</vt:lpstr>
      <vt:lpstr>Slide 12</vt:lpstr>
      <vt:lpstr>Slide 13</vt:lpstr>
      <vt:lpstr>Sound</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Windows User</dc:creator>
  <cp:lastModifiedBy>Christine</cp:lastModifiedBy>
  <cp:revision>76</cp:revision>
  <dcterms:created xsi:type="dcterms:W3CDTF">2008-05-31T16:48:33Z</dcterms:created>
  <dcterms:modified xsi:type="dcterms:W3CDTF">2011-02-16T20:12:48Z</dcterms:modified>
</cp:coreProperties>
</file>